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theme/themeOverride9.xml" ContentType="application/vnd.openxmlformats-officedocument.themeOverride+xml"/>
  <Override PartName="/ppt/notesSlides/notesSlide16.xml" ContentType="application/vnd.openxmlformats-officedocument.presentationml.notesSlide+xml"/>
  <Override PartName="/ppt/theme/themeOverride10.xml" ContentType="application/vnd.openxmlformats-officedocument.themeOverride+xml"/>
  <Override PartName="/ppt/notesSlides/notesSlide17.xml" ContentType="application/vnd.openxmlformats-officedocument.presentationml.notesSl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27"/>
  </p:notesMasterIdLst>
  <p:sldIdLst>
    <p:sldId id="327" r:id="rId2"/>
    <p:sldId id="264" r:id="rId3"/>
    <p:sldId id="296" r:id="rId4"/>
    <p:sldId id="328" r:id="rId5"/>
    <p:sldId id="329" r:id="rId6"/>
    <p:sldId id="267" r:id="rId7"/>
    <p:sldId id="330" r:id="rId8"/>
    <p:sldId id="331" r:id="rId9"/>
    <p:sldId id="260" r:id="rId10"/>
    <p:sldId id="332" r:id="rId11"/>
    <p:sldId id="333" r:id="rId12"/>
    <p:sldId id="335" r:id="rId13"/>
    <p:sldId id="336" r:id="rId14"/>
    <p:sldId id="334" r:id="rId15"/>
    <p:sldId id="274" r:id="rId16"/>
    <p:sldId id="271" r:id="rId17"/>
    <p:sldId id="337" r:id="rId18"/>
    <p:sldId id="338" r:id="rId19"/>
    <p:sldId id="339" r:id="rId20"/>
    <p:sldId id="340" r:id="rId21"/>
    <p:sldId id="261" r:id="rId22"/>
    <p:sldId id="341" r:id="rId23"/>
    <p:sldId id="344" r:id="rId24"/>
    <p:sldId id="342" r:id="rId25"/>
    <p:sldId id="34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98DE0A-F470-487E-A111-5DA24B07882F}">
          <p14:sldIdLst>
            <p14:sldId id="327"/>
          </p14:sldIdLst>
        </p14:section>
        <p14:section name="Why talk into large-scale" id="{F4728FDD-C3B0-4177-9AE0-2A0FA7977ECA}">
          <p14:sldIdLst>
            <p14:sldId id="264"/>
          </p14:sldIdLst>
        </p14:section>
        <p14:section name="Bigdata Vs Large-scale" id="{0955BC67-4FE5-4821-8A8C-E9DE2F50FAB4}">
          <p14:sldIdLst>
            <p14:sldId id="296"/>
            <p14:sldId id="328"/>
            <p14:sldId id="329"/>
          </p14:sldIdLst>
        </p14:section>
        <p14:section name="Why not traditional algorithm" id="{BF952D69-18B4-4774-AB56-5E35B813C04A}">
          <p14:sldIdLst>
            <p14:sldId id="267"/>
            <p14:sldId id="330"/>
            <p14:sldId id="331"/>
          </p14:sldIdLst>
        </p14:section>
        <p14:section name="Future" id="{139742F5-C9BC-4DEA-B635-828E13CFF614}">
          <p14:sldIdLst>
            <p14:sldId id="260"/>
            <p14:sldId id="332"/>
            <p14:sldId id="333"/>
            <p14:sldId id="335"/>
            <p14:sldId id="336"/>
          </p14:sldIdLst>
        </p14:section>
        <p14:section name="How to deal" id="{721160E7-260A-46D2-8D9B-DD2CA06ED997}">
          <p14:sldIdLst>
            <p14:sldId id="334"/>
          </p14:sldIdLst>
        </p14:section>
        <p14:section name="Key points" id="{4728F17F-9A0B-47EC-8CE2-A355ECD09E89}">
          <p14:sldIdLst>
            <p14:sldId id="274"/>
          </p14:sldIdLst>
        </p14:section>
        <p14:section name="Resources" id="{3BD46660-9762-4C62-8E93-25440E263C6E}">
          <p14:sldIdLst>
            <p14:sldId id="271"/>
            <p14:sldId id="337"/>
            <p14:sldId id="338"/>
            <p14:sldId id="339"/>
          </p14:sldIdLst>
        </p14:section>
        <p14:section name="Implementation" id="{03313699-1C58-40A6-9AA3-D58C2EDB4EE2}">
          <p14:sldIdLst>
            <p14:sldId id="340"/>
          </p14:sldIdLst>
        </p14:section>
        <p14:section name="A small lab with R" id="{26E6CDA3-877C-48C3-86DB-B29840CAC1D7}">
          <p14:sldIdLst>
            <p14:sldId id="261"/>
            <p14:sldId id="341"/>
            <p14:sldId id="344"/>
            <p14:sldId id="342"/>
            <p14:sldId id="343"/>
          </p14:sldIdLst>
        </p14:section>
      </p14:sectionLst>
    </p:ex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67473" autoAdjust="0"/>
  </p:normalViewPr>
  <p:slideViewPr>
    <p:cSldViewPr showGuides="1">
      <p:cViewPr varScale="1">
        <p:scale>
          <a:sx n="45" d="100"/>
          <a:sy n="45" d="100"/>
        </p:scale>
        <p:origin x="1372" y="44"/>
      </p:cViewPr>
      <p:guideLst>
        <p:guide orient="horz" pos="2160"/>
        <p:guide pos="3795"/>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a:extLst>
              <a:ext uri="{FF2B5EF4-FFF2-40B4-BE49-F238E27FC236}">
                <a16:creationId xmlns:a16="http://schemas.microsoft.com/office/drawing/2014/main" id="{EA53E56E-53B8-4F34-9D98-90C60D9474A1}"/>
              </a:ext>
            </a:extLst>
          </p:cNvPr>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051" name="日期占位符 2">
            <a:extLst>
              <a:ext uri="{FF2B5EF4-FFF2-40B4-BE49-F238E27FC236}">
                <a16:creationId xmlns:a16="http://schemas.microsoft.com/office/drawing/2014/main" id="{701A9A8A-BBB3-474E-8CD3-3A468A475382}"/>
              </a:ext>
            </a:extLst>
          </p:cNvPr>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a:lvl1pPr>
          </a:lstStyle>
          <a:p>
            <a:fld id="{47B79B38-1CA1-4686-B5D7-4030765F7BB8}" type="datetime1">
              <a:rPr lang="zh-CN" altLang="en-US"/>
              <a:pPr/>
              <a:t>2019/2/18</a:t>
            </a:fld>
            <a:endParaRPr lang="zh-CN" altLang="en-US" sz="1200"/>
          </a:p>
        </p:txBody>
      </p:sp>
      <p:sp>
        <p:nvSpPr>
          <p:cNvPr id="2052" name="幻灯片图像占位符 3">
            <a:extLst>
              <a:ext uri="{FF2B5EF4-FFF2-40B4-BE49-F238E27FC236}">
                <a16:creationId xmlns:a16="http://schemas.microsoft.com/office/drawing/2014/main" id="{FFB3FC24-BE75-4B05-80C6-A48E0C812718}"/>
              </a:ext>
            </a:extLst>
          </p:cNvPr>
          <p:cNvSpPr>
            <a:spLocks noGrp="1" noRot="1" noChangeAspect="1" noChangeArrowheads="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bevel/>
                <a:headEnd/>
                <a:tailEnd/>
              </a14:hiddenLine>
            </a:ext>
          </a:extLst>
        </p:spPr>
      </p:sp>
      <p:sp>
        <p:nvSpPr>
          <p:cNvPr id="2053" name="备注占位符 4">
            <a:extLst>
              <a:ext uri="{FF2B5EF4-FFF2-40B4-BE49-F238E27FC236}">
                <a16:creationId xmlns:a16="http://schemas.microsoft.com/office/drawing/2014/main" id="{3EC5C0C7-47AA-468B-8745-6CD0CC697765}"/>
              </a:ext>
            </a:extLst>
          </p:cNvPr>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bevel/>
                <a:headEnd/>
                <a:tailEnd/>
              </a14:hiddenLine>
            </a:ext>
          </a:extLst>
        </p:spPr>
        <p:txBody>
          <a:bodyPr anchor="ctr"/>
          <a:lstStyle>
            <a:lvl1pPr defTabSz="0">
              <a:spcBef>
                <a:spcPct val="30000"/>
              </a:spcBef>
              <a:defRPr sz="1200">
                <a:solidFill>
                  <a:schemeClr val="tx1"/>
                </a:solidFill>
                <a:latin typeface="Arial" panose="020B0604020202020204" pitchFamily="34" charset="0"/>
              </a:defRPr>
            </a:lvl1pPr>
            <a:lvl2pPr defTabSz="0">
              <a:spcBef>
                <a:spcPct val="30000"/>
              </a:spcBef>
              <a:defRPr sz="1200">
                <a:solidFill>
                  <a:schemeClr val="tx1"/>
                </a:solidFill>
                <a:latin typeface="Arial" panose="020B0604020202020204" pitchFamily="34" charset="0"/>
              </a:defRPr>
            </a:lvl2pPr>
            <a:lvl3pPr defTabSz="0">
              <a:spcBef>
                <a:spcPct val="30000"/>
              </a:spcBef>
              <a:defRPr sz="1200">
                <a:solidFill>
                  <a:schemeClr val="tx1"/>
                </a:solidFill>
                <a:latin typeface="Arial" panose="020B0604020202020204" pitchFamily="34" charset="0"/>
              </a:defRPr>
            </a:lvl3pPr>
            <a:lvl4pPr defTabSz="0">
              <a:spcBef>
                <a:spcPct val="30000"/>
              </a:spcBef>
              <a:defRPr sz="1200">
                <a:solidFill>
                  <a:schemeClr val="tx1"/>
                </a:solidFill>
                <a:latin typeface="Arial" panose="020B0604020202020204" pitchFamily="34" charset="0"/>
              </a:defRPr>
            </a:lvl4pPr>
            <a:lvl5pPr defTabSz="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buFontTx/>
              <a:buNone/>
            </a:pPr>
            <a:r>
              <a:rPr lang="en-US" altLang="en-US"/>
              <a:t>使用方法：</a:t>
            </a:r>
            <a:br>
              <a:rPr lang="en-US" altLang="en-US"/>
            </a:br>
            <a:r>
              <a:rPr lang="en-US" altLang="en-US"/>
              <a:t>【更改文字】：将标题框及正文框中的文字可直接改为您所需文字</a:t>
            </a:r>
            <a:br>
              <a:rPr lang="en-US" altLang="en-US"/>
            </a:br>
            <a:r>
              <a:rPr lang="en-US" altLang="en-US"/>
              <a:t>【更改图片】：点中图片》绘图工具》格式》填充》图片》选择您需要展示的图片</a:t>
            </a:r>
            <a:br>
              <a:rPr lang="en-US" altLang="en-US"/>
            </a:br>
            <a:r>
              <a:rPr lang="en-US" altLang="en-US"/>
              <a:t>【增加减少图片】：直接复制粘贴图片来增加图片数，复制后更改方法见【更改图片】</a:t>
            </a:r>
            <a:br>
              <a:rPr lang="en-US" altLang="en-US"/>
            </a:br>
            <a:r>
              <a:rPr lang="en-US" altLang="en-US"/>
              <a:t>【更改图片色彩】：点中图片》图片工具》格式》色彩（重新着色）》选择您喜欢的色彩</a:t>
            </a:r>
            <a:br>
              <a:rPr lang="en-US" altLang="en-US"/>
            </a:br>
            <a:r>
              <a:rPr lang="en-US" altLang="en-US"/>
              <a:t>下载更多模板、视频教程：http://www.mysoeasy.com</a:t>
            </a:r>
          </a:p>
        </p:txBody>
      </p:sp>
      <p:sp>
        <p:nvSpPr>
          <p:cNvPr id="2054" name="页脚占位符 5">
            <a:extLst>
              <a:ext uri="{FF2B5EF4-FFF2-40B4-BE49-F238E27FC236}">
                <a16:creationId xmlns:a16="http://schemas.microsoft.com/office/drawing/2014/main" id="{DB33C89B-EF05-4940-B79E-77CE5FC09073}"/>
              </a:ext>
            </a:extLst>
          </p:cNvPr>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055" name="灯片编号占位符 6">
            <a:extLst>
              <a:ext uri="{FF2B5EF4-FFF2-40B4-BE49-F238E27FC236}">
                <a16:creationId xmlns:a16="http://schemas.microsoft.com/office/drawing/2014/main" id="{5F44E50D-3051-4EFF-984B-112D5C7BBA9F}"/>
              </a:ext>
            </a:extLst>
          </p:cNvPr>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a:lvl1pPr>
          </a:lstStyle>
          <a:p>
            <a:fld id="{85B39F23-2247-42F4-93F2-5126AA223EA0}" type="slidenum">
              <a:rPr lang="zh-CN" altLang="en-US"/>
              <a:pPr/>
              <a:t>‹#›</a:t>
            </a:fld>
            <a:endParaRPr lang="zh-CN" altLang="en-US" sz="1200"/>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0FFB7CA2-A18B-4034-A43B-AEA98AC22362}"/>
              </a:ext>
            </a:extLst>
          </p:cNvPr>
          <p:cNvSpPr>
            <a:spLocks noGrp="1" noRot="1" noChangeAspect="1" noChangeArrowheads="1"/>
          </p:cNvSpPr>
          <p:nvPr>
            <p:ph type="sldImg" idx="4294967295"/>
          </p:nvPr>
        </p:nvSpPr>
        <p:spPr>
          <a:xfrm>
            <a:off x="-3014663" y="0"/>
            <a:ext cx="10531476" cy="5924550"/>
          </a:xfrm>
          <a:ln/>
          <a:extLst>
            <a:ext uri="{91240B29-F687-4F45-9708-019B960494DF}">
              <a14:hiddenLine xmlns:a14="http://schemas.microsoft.com/office/drawing/2010/main" w="12700">
                <a:solidFill>
                  <a:srgbClr val="000000"/>
                </a:solidFill>
                <a:miter lim="800000"/>
                <a:headEnd/>
                <a:tailEnd/>
              </a14:hiddenLine>
            </a:ext>
          </a:extLst>
        </p:spPr>
      </p:sp>
      <p:sp>
        <p:nvSpPr>
          <p:cNvPr id="14339" name="备注占位符 2">
            <a:extLst>
              <a:ext uri="{FF2B5EF4-FFF2-40B4-BE49-F238E27FC236}">
                <a16:creationId xmlns:a16="http://schemas.microsoft.com/office/drawing/2014/main" id="{15D7BF0A-2FB6-419C-96A2-ECF62A9EEBAD}"/>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dirty="0"/>
              <a:t>Pictures are downloaded from Google.</a:t>
            </a:r>
          </a:p>
          <a:p>
            <a:endParaRPr lang="en-US" dirty="0"/>
          </a:p>
          <a:p>
            <a:r>
              <a:rPr lang="en-US" dirty="0"/>
              <a:t>The importance of predicting ratings accurately is so high, that Netflix offered a prize of one million dollars for the first algorithm that could beat its own recommendation system by 10%. The prize was finally won in 2009, by a team of researchers called “</a:t>
            </a:r>
            <a:r>
              <a:rPr lang="en-US" dirty="0" err="1"/>
              <a:t>Bellkor’s</a:t>
            </a:r>
            <a:r>
              <a:rPr lang="en-US" dirty="0"/>
              <a:t> Pragmatic Chaos,” after over three years of competition. </a:t>
            </a:r>
          </a:p>
          <a:p>
            <a:endParaRPr lang="en-US" altLang="en-US" dirty="0"/>
          </a:p>
          <a:p>
            <a:r>
              <a:rPr lang="en-US" dirty="0"/>
              <a:t>News services have attempted to identify articles of interest to readers, based on the articles that they have read in the past. The similarity might be based on the similarity of important words in the documents, or on the articles that are read by people with similar reading tastes.</a:t>
            </a:r>
            <a:endParaRPr lang="en-US" altLang="en-US" dirty="0"/>
          </a:p>
        </p:txBody>
      </p:sp>
      <p:sp>
        <p:nvSpPr>
          <p:cNvPr id="4" name="Date Placeholder 3"/>
          <p:cNvSpPr>
            <a:spLocks noGrp="1"/>
          </p:cNvSpPr>
          <p:nvPr>
            <p:ph type="dt" idx="1"/>
          </p:nvPr>
        </p:nvSpPr>
        <p:spPr/>
        <p:txBody>
          <a:bodyPr/>
          <a:lstStyle/>
          <a:p>
            <a:fld id="{47B79B38-1CA1-4686-B5D7-4030765F7BB8}" type="datetime1">
              <a:rPr lang="zh-CN" altLang="en-US" smtClean="0"/>
              <a:pPr/>
              <a:t>2019/2/18</a:t>
            </a:fld>
            <a:endParaRPr lang="zh-CN" altLang="en-US" sz="1200"/>
          </a:p>
        </p:txBody>
      </p:sp>
      <p:sp>
        <p:nvSpPr>
          <p:cNvPr id="5" name="Slide Number Placeholder 4"/>
          <p:cNvSpPr>
            <a:spLocks noGrp="1"/>
          </p:cNvSpPr>
          <p:nvPr>
            <p:ph type="sldNum" sz="quarter" idx="5"/>
          </p:nvPr>
        </p:nvSpPr>
        <p:spPr/>
        <p:txBody>
          <a:bodyPr/>
          <a:lstStyle/>
          <a:p>
            <a:fld id="{85B39F23-2247-42F4-93F2-5126AA223EA0}" type="slidenum">
              <a:rPr lang="zh-CN" altLang="en-US" smtClean="0"/>
              <a:pPr/>
              <a:t>11</a:t>
            </a:fld>
            <a:endParaRPr lang="zh-CN" altLang="en-US" sz="1200"/>
          </a:p>
        </p:txBody>
      </p:sp>
    </p:spTree>
    <p:extLst>
      <p:ext uri="{BB962C8B-B14F-4D97-AF65-F5344CB8AC3E}">
        <p14:creationId xmlns:p14="http://schemas.microsoft.com/office/powerpoint/2010/main" val="78118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dirty="0"/>
              <a:t>Pictures are downloaded from Google.</a:t>
            </a:r>
          </a:p>
          <a:p>
            <a:endParaRPr lang="en-US" altLang="en-US" dirty="0"/>
          </a:p>
        </p:txBody>
      </p:sp>
      <p:sp>
        <p:nvSpPr>
          <p:cNvPr id="4" name="Date Placeholder 3"/>
          <p:cNvSpPr>
            <a:spLocks noGrp="1"/>
          </p:cNvSpPr>
          <p:nvPr>
            <p:ph type="dt" idx="1"/>
          </p:nvPr>
        </p:nvSpPr>
        <p:spPr/>
        <p:txBody>
          <a:bodyPr/>
          <a:lstStyle/>
          <a:p>
            <a:fld id="{47B79B38-1CA1-4686-B5D7-4030765F7BB8}" type="datetime1">
              <a:rPr lang="zh-CN" altLang="en-US" smtClean="0"/>
              <a:pPr/>
              <a:t>2019/2/18</a:t>
            </a:fld>
            <a:endParaRPr lang="zh-CN" altLang="en-US" sz="1200"/>
          </a:p>
        </p:txBody>
      </p:sp>
      <p:sp>
        <p:nvSpPr>
          <p:cNvPr id="5" name="Slide Number Placeholder 4"/>
          <p:cNvSpPr>
            <a:spLocks noGrp="1"/>
          </p:cNvSpPr>
          <p:nvPr>
            <p:ph type="sldNum" sz="quarter" idx="5"/>
          </p:nvPr>
        </p:nvSpPr>
        <p:spPr/>
        <p:txBody>
          <a:bodyPr/>
          <a:lstStyle/>
          <a:p>
            <a:fld id="{85B39F23-2247-42F4-93F2-5126AA223EA0}" type="slidenum">
              <a:rPr lang="zh-CN" altLang="en-US" smtClean="0"/>
              <a:pPr/>
              <a:t>12</a:t>
            </a:fld>
            <a:endParaRPr lang="zh-CN" altLang="en-US" sz="1200"/>
          </a:p>
        </p:txBody>
      </p:sp>
    </p:spTree>
    <p:extLst>
      <p:ext uri="{BB962C8B-B14F-4D97-AF65-F5344CB8AC3E}">
        <p14:creationId xmlns:p14="http://schemas.microsoft.com/office/powerpoint/2010/main" val="3672127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dirty="0"/>
              <a:t>Pictures are downloaded from Google.</a:t>
            </a:r>
          </a:p>
          <a:p>
            <a:pPr marL="0" marR="0" lvl="0" indent="0" algn="l" defTabSz="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0" rtl="0" eaLnBrk="0" fontAlgn="base" latinLnBrk="0" hangingPunct="0">
              <a:lnSpc>
                <a:spcPct val="100000"/>
              </a:lnSpc>
              <a:spcBef>
                <a:spcPct val="30000"/>
              </a:spcBef>
              <a:spcAft>
                <a:spcPct val="0"/>
              </a:spcAft>
              <a:buClrTx/>
              <a:buSzTx/>
              <a:buFontTx/>
              <a:buNone/>
              <a:tabLst/>
              <a:defRPr/>
            </a:pPr>
            <a:r>
              <a:rPr lang="en-US" dirty="0"/>
              <a:t>News services have attempted to identify articles of interest to readers, based on the articles that they have read in the past. The similarity might be based on the similarity of important words in the documents, or on the articles that are read by people with similar reading tastes.</a:t>
            </a:r>
            <a:endParaRPr lang="en-US" altLang="en-US" dirty="0"/>
          </a:p>
        </p:txBody>
      </p:sp>
      <p:sp>
        <p:nvSpPr>
          <p:cNvPr id="4" name="Date Placeholder 3"/>
          <p:cNvSpPr>
            <a:spLocks noGrp="1"/>
          </p:cNvSpPr>
          <p:nvPr>
            <p:ph type="dt" idx="1"/>
          </p:nvPr>
        </p:nvSpPr>
        <p:spPr/>
        <p:txBody>
          <a:bodyPr/>
          <a:lstStyle/>
          <a:p>
            <a:fld id="{47B79B38-1CA1-4686-B5D7-4030765F7BB8}" type="datetime1">
              <a:rPr lang="zh-CN" altLang="en-US" smtClean="0"/>
              <a:pPr/>
              <a:t>2019/2/18</a:t>
            </a:fld>
            <a:endParaRPr lang="zh-CN" altLang="en-US" sz="1200"/>
          </a:p>
        </p:txBody>
      </p:sp>
      <p:sp>
        <p:nvSpPr>
          <p:cNvPr id="5" name="Slide Number Placeholder 4"/>
          <p:cNvSpPr>
            <a:spLocks noGrp="1"/>
          </p:cNvSpPr>
          <p:nvPr>
            <p:ph type="sldNum" sz="quarter" idx="5"/>
          </p:nvPr>
        </p:nvSpPr>
        <p:spPr/>
        <p:txBody>
          <a:bodyPr/>
          <a:lstStyle/>
          <a:p>
            <a:fld id="{85B39F23-2247-42F4-93F2-5126AA223EA0}" type="slidenum">
              <a:rPr lang="zh-CN" altLang="en-US" smtClean="0"/>
              <a:pPr/>
              <a:t>13</a:t>
            </a:fld>
            <a:endParaRPr lang="zh-CN" altLang="en-US" sz="1200"/>
          </a:p>
        </p:txBody>
      </p:sp>
    </p:spTree>
    <p:extLst>
      <p:ext uri="{BB962C8B-B14F-4D97-AF65-F5344CB8AC3E}">
        <p14:creationId xmlns:p14="http://schemas.microsoft.com/office/powerpoint/2010/main" val="1756031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0FFB7CA2-A18B-4034-A43B-AEA98AC22362}"/>
              </a:ext>
            </a:extLst>
          </p:cNvPr>
          <p:cNvSpPr>
            <a:spLocks noGrp="1" noRot="1" noChangeAspect="1" noChangeArrowheads="1"/>
          </p:cNvSpPr>
          <p:nvPr>
            <p:ph type="sldImg" idx="4294967295"/>
          </p:nvPr>
        </p:nvSpPr>
        <p:spPr>
          <a:xfrm>
            <a:off x="-3014663" y="0"/>
            <a:ext cx="10531476" cy="5924550"/>
          </a:xfrm>
          <a:ln/>
          <a:extLst>
            <a:ext uri="{91240B29-F687-4F45-9708-019B960494DF}">
              <a14:hiddenLine xmlns:a14="http://schemas.microsoft.com/office/drawing/2010/main" w="12700">
                <a:solidFill>
                  <a:srgbClr val="000000"/>
                </a:solidFill>
                <a:miter lim="800000"/>
                <a:headEnd/>
                <a:tailEnd/>
              </a14:hiddenLine>
            </a:ext>
          </a:extLst>
        </p:spPr>
      </p:sp>
      <p:sp>
        <p:nvSpPr>
          <p:cNvPr id="14339" name="备注占位符 2">
            <a:extLst>
              <a:ext uri="{FF2B5EF4-FFF2-40B4-BE49-F238E27FC236}">
                <a16:creationId xmlns:a16="http://schemas.microsoft.com/office/drawing/2014/main" id="{15D7BF0A-2FB6-419C-96A2-ECF62A9EEBAD}"/>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525837857"/>
      </p:ext>
    </p:extLst>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21943E07-1724-4CFC-8EEB-FF167B7AD99C}"/>
              </a:ext>
            </a:extLst>
          </p:cNvPr>
          <p:cNvSpPr>
            <a:spLocks noGrp="1" noRot="1" noChangeAspect="1" noChangeArrowheads="1"/>
          </p:cNvSpPr>
          <p:nvPr>
            <p:ph type="sldImg" idx="4294967295"/>
          </p:nvPr>
        </p:nvSpPr>
        <p:spPr>
          <a:xfrm>
            <a:off x="-884238" y="0"/>
            <a:ext cx="1736726" cy="977900"/>
          </a:xfrm>
          <a:ln/>
          <a:extLst>
            <a:ext uri="{91240B29-F687-4F45-9708-019B960494DF}">
              <a14:hiddenLine xmlns:a14="http://schemas.microsoft.com/office/drawing/2010/main" w="12700">
                <a:solidFill>
                  <a:srgbClr val="000000"/>
                </a:solidFill>
                <a:miter lim="800000"/>
                <a:headEnd/>
                <a:tailEnd/>
              </a14:hiddenLine>
            </a:ext>
          </a:extLst>
        </p:spPr>
      </p:sp>
      <p:sp>
        <p:nvSpPr>
          <p:cNvPr id="34819" name="备注占位符 2">
            <a:extLst>
              <a:ext uri="{FF2B5EF4-FFF2-40B4-BE49-F238E27FC236}">
                <a16:creationId xmlns:a16="http://schemas.microsoft.com/office/drawing/2014/main" id="{EFEBC795-18B5-456F-9CE3-6E381879CAD1}"/>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 Health care products sales. (need far more specialist info)</a:t>
            </a:r>
          </a:p>
          <a:p>
            <a:r>
              <a:rPr lang="en-US" altLang="en-US" dirty="0"/>
              <a:t>2. There is not exist a method suits for all cases.</a:t>
            </a:r>
          </a:p>
          <a:p>
            <a:r>
              <a:rPr lang="en-US" altLang="en-US" dirty="0"/>
              <a:t>3. Inefficient data will lead to a less relative recommend.</a:t>
            </a:r>
          </a:p>
          <a:p>
            <a:r>
              <a:rPr lang="en-US" altLang="en-US" dirty="0"/>
              <a:t>4. DO NOT do things that will let users feel uncomfortable. (especially when collecting data)</a:t>
            </a: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2F255AB7-D5D5-49A6-B5CF-89FC252ADF34}"/>
              </a:ext>
            </a:extLst>
          </p:cNvPr>
          <p:cNvSpPr>
            <a:spLocks noGrp="1" noRot="1" noChangeAspect="1" noChangeArrowheads="1"/>
          </p:cNvSpPr>
          <p:nvPr>
            <p:ph type="sldImg" idx="4294967295"/>
          </p:nvPr>
        </p:nvSpPr>
        <p:spPr>
          <a:xfrm>
            <a:off x="658813" y="0"/>
            <a:ext cx="5299075" cy="2981325"/>
          </a:xfrm>
          <a:ln/>
          <a:extLst>
            <a:ext uri="{91240B29-F687-4F45-9708-019B960494DF}">
              <a14:hiddenLine xmlns:a14="http://schemas.microsoft.com/office/drawing/2010/main" w="12700">
                <a:solidFill>
                  <a:srgbClr val="000000"/>
                </a:solidFill>
                <a:miter lim="800000"/>
                <a:headEnd/>
                <a:tailEnd/>
              </a14:hiddenLine>
            </a:ext>
          </a:extLst>
        </p:spPr>
      </p:sp>
      <p:sp>
        <p:nvSpPr>
          <p:cNvPr id="28675" name="备注占位符 2">
            <a:extLst>
              <a:ext uri="{FF2B5EF4-FFF2-40B4-BE49-F238E27FC236}">
                <a16:creationId xmlns:a16="http://schemas.microsoft.com/office/drawing/2014/main" id="{91F231E4-DD24-4A43-ACE7-CAD699A6E306}"/>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0FFB7CA2-A18B-4034-A43B-AEA98AC22362}"/>
              </a:ext>
            </a:extLst>
          </p:cNvPr>
          <p:cNvSpPr>
            <a:spLocks noGrp="1" noRot="1" noChangeAspect="1" noChangeArrowheads="1"/>
          </p:cNvSpPr>
          <p:nvPr>
            <p:ph type="sldImg" idx="4294967295"/>
          </p:nvPr>
        </p:nvSpPr>
        <p:spPr>
          <a:xfrm>
            <a:off x="-3014663" y="0"/>
            <a:ext cx="10531476" cy="5924550"/>
          </a:xfrm>
          <a:ln/>
          <a:extLst>
            <a:ext uri="{91240B29-F687-4F45-9708-019B960494DF}">
              <a14:hiddenLine xmlns:a14="http://schemas.microsoft.com/office/drawing/2010/main" w="12700">
                <a:solidFill>
                  <a:srgbClr val="000000"/>
                </a:solidFill>
                <a:miter lim="800000"/>
                <a:headEnd/>
                <a:tailEnd/>
              </a14:hiddenLine>
            </a:ext>
          </a:extLst>
        </p:spPr>
      </p:sp>
      <p:sp>
        <p:nvSpPr>
          <p:cNvPr id="14339" name="备注占位符 2">
            <a:extLst>
              <a:ext uri="{FF2B5EF4-FFF2-40B4-BE49-F238E27FC236}">
                <a16:creationId xmlns:a16="http://schemas.microsoft.com/office/drawing/2014/main" id="{15D7BF0A-2FB6-419C-96A2-ECF62A9EEBAD}"/>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29266378"/>
      </p:ext>
    </p:extLst>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95B6C6A2-2275-4262-9B1C-B94584BA9125}"/>
              </a:ext>
            </a:extLst>
          </p:cNvPr>
          <p:cNvSpPr>
            <a:spLocks noGrp="1" noRot="1" noChangeAspect="1" noChangeArrowheads="1"/>
          </p:cNvSpPr>
          <p:nvPr>
            <p:ph type="sldImg" idx="4294967295"/>
          </p:nvPr>
        </p:nvSpPr>
        <p:spPr>
          <a:xfrm>
            <a:off x="-2439988" y="0"/>
            <a:ext cx="11760201" cy="6615113"/>
          </a:xfrm>
          <a:ln/>
          <a:extLst>
            <a:ext uri="{91240B29-F687-4F45-9708-019B960494DF}">
              <a14:hiddenLine xmlns:a14="http://schemas.microsoft.com/office/drawing/2010/main" w="12700">
                <a:solidFill>
                  <a:srgbClr val="000000"/>
                </a:solidFill>
                <a:miter lim="800000"/>
                <a:headEnd/>
                <a:tailEnd/>
              </a14:hiddenLine>
            </a:ext>
          </a:extLst>
        </p:spPr>
      </p:sp>
      <p:sp>
        <p:nvSpPr>
          <p:cNvPr id="8195" name="备注占位符 2">
            <a:extLst>
              <a:ext uri="{FF2B5EF4-FFF2-40B4-BE49-F238E27FC236}">
                <a16:creationId xmlns:a16="http://schemas.microsoft.com/office/drawing/2014/main" id="{E10030C4-291A-4B3A-BD3D-ED65202D5EC2}"/>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9874" name="幻灯片图像占位符 1">
            <a:extLst>
              <a:ext uri="{FF2B5EF4-FFF2-40B4-BE49-F238E27FC236}">
                <a16:creationId xmlns:a16="http://schemas.microsoft.com/office/drawing/2014/main" id="{9D09732F-A5AA-4F68-87D8-B0F3132690DD}"/>
              </a:ext>
            </a:extLst>
          </p:cNvPr>
          <p:cNvSpPr>
            <a:spLocks noGrp="1" noRot="1" noChangeAspect="1" noChangeArrowheads="1"/>
          </p:cNvSpPr>
          <p:nvPr>
            <p:ph type="sldImg" idx="4294967295"/>
          </p:nvPr>
        </p:nvSpPr>
        <p:spPr>
          <a:xfrm>
            <a:off x="-458788" y="0"/>
            <a:ext cx="2251076" cy="1266825"/>
          </a:xfrm>
          <a:ln/>
          <a:extLst>
            <a:ext uri="{91240B29-F687-4F45-9708-019B960494DF}">
              <a14:hiddenLine xmlns:a14="http://schemas.microsoft.com/office/drawing/2010/main" w="12700">
                <a:solidFill>
                  <a:srgbClr val="000000"/>
                </a:solidFill>
                <a:miter lim="800000"/>
                <a:headEnd/>
                <a:tailEnd/>
              </a14:hiddenLine>
            </a:ext>
          </a:extLst>
        </p:spPr>
      </p:sp>
      <p:sp>
        <p:nvSpPr>
          <p:cNvPr id="79875" name="备注占位符 2">
            <a:extLst>
              <a:ext uri="{FF2B5EF4-FFF2-40B4-BE49-F238E27FC236}">
                <a16:creationId xmlns:a16="http://schemas.microsoft.com/office/drawing/2014/main" id="{5DB9ED4D-DDC2-4A56-882E-72DD79A30C2B}"/>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ea typeface="宋体" panose="02010600030101010101" pitchFamily="2" charset="-122"/>
              </a:rPr>
              <a:t>Reference:</a:t>
            </a:r>
          </a:p>
          <a:p>
            <a:r>
              <a:rPr lang="en-US" altLang="zh-CN" dirty="0">
                <a:ea typeface="宋体" panose="02010600030101010101" pitchFamily="2" charset="-122"/>
              </a:rPr>
              <a:t>https://www.quora.com/What-is-the-difference-between-big-data-and-large-scale-data-and-small-scale-data</a:t>
            </a:r>
          </a:p>
          <a:p>
            <a:endParaRPr lang="en-US" altLang="zh-CN" dirty="0">
              <a:ea typeface="宋体" panose="02010600030101010101" pitchFamily="2" charset="-122"/>
            </a:endParaRPr>
          </a:p>
          <a:p>
            <a:r>
              <a:rPr lang="en-US" altLang="zh-CN" dirty="0">
                <a:ea typeface="宋体" panose="02010600030101010101" pitchFamily="2" charset="-122"/>
              </a:rPr>
              <a:t>Big Data: This can be access logs or access parents or sensor data or </a:t>
            </a:r>
            <a:r>
              <a:rPr lang="en-US" altLang="zh-CN" dirty="0" err="1">
                <a:ea typeface="宋体" panose="02010600030101010101" pitchFamily="2" charset="-122"/>
              </a:rPr>
              <a:t>behaviour</a:t>
            </a:r>
            <a:r>
              <a:rPr lang="en-US" altLang="zh-CN" dirty="0">
                <a:ea typeface="宋体" panose="02010600030101010101" pitchFamily="2" charset="-122"/>
              </a:rPr>
              <a:t> analysis data from a large region.</a:t>
            </a:r>
          </a:p>
          <a:p>
            <a:r>
              <a:rPr lang="en-US" altLang="en-US" dirty="0">
                <a:ea typeface="宋体" panose="02010600030101010101" pitchFamily="2" charset="-122"/>
              </a:rPr>
              <a:t>Large-scale Data: This can be credit card transactions data or any sales data over the period of time. (</a:t>
            </a:r>
            <a:r>
              <a:rPr lang="en-US" altLang="en-US" b="1" dirty="0">
                <a:ea typeface="宋体" panose="02010600030101010101" pitchFamily="2" charset="-122"/>
              </a:rPr>
              <a:t>not a standard term</a:t>
            </a:r>
            <a:r>
              <a:rPr lang="en-US" altLang="en-US" dirty="0">
                <a:ea typeface="宋体" panose="02010600030101010101" pitchFamily="2" charset="-122"/>
              </a:rPr>
              <a:t>)</a:t>
            </a:r>
            <a:endParaRPr lang="en-US"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Pictures are downloaded from Google.</a:t>
            </a:r>
          </a:p>
        </p:txBody>
      </p:sp>
      <p:sp>
        <p:nvSpPr>
          <p:cNvPr id="4" name="Date Placeholder 3"/>
          <p:cNvSpPr>
            <a:spLocks noGrp="1"/>
          </p:cNvSpPr>
          <p:nvPr>
            <p:ph type="dt" idx="1"/>
          </p:nvPr>
        </p:nvSpPr>
        <p:spPr/>
        <p:txBody>
          <a:bodyPr/>
          <a:lstStyle/>
          <a:p>
            <a:fld id="{47B79B38-1CA1-4686-B5D7-4030765F7BB8}" type="datetime1">
              <a:rPr lang="zh-CN" altLang="en-US" smtClean="0"/>
              <a:pPr/>
              <a:t>2019/2/18</a:t>
            </a:fld>
            <a:endParaRPr lang="zh-CN" altLang="en-US" sz="1200"/>
          </a:p>
        </p:txBody>
      </p:sp>
      <p:sp>
        <p:nvSpPr>
          <p:cNvPr id="5" name="Slide Number Placeholder 4"/>
          <p:cNvSpPr>
            <a:spLocks noGrp="1"/>
          </p:cNvSpPr>
          <p:nvPr>
            <p:ph type="sldNum" sz="quarter" idx="5"/>
          </p:nvPr>
        </p:nvSpPr>
        <p:spPr/>
        <p:txBody>
          <a:bodyPr/>
          <a:lstStyle/>
          <a:p>
            <a:fld id="{85B39F23-2247-42F4-93F2-5126AA223EA0}" type="slidenum">
              <a:rPr lang="zh-CN" altLang="en-US" smtClean="0"/>
              <a:pPr/>
              <a:t>4</a:t>
            </a:fld>
            <a:endParaRPr lang="zh-CN" altLang="en-US" sz="1200"/>
          </a:p>
        </p:txBody>
      </p:sp>
    </p:spTree>
    <p:extLst>
      <p:ext uri="{BB962C8B-B14F-4D97-AF65-F5344CB8AC3E}">
        <p14:creationId xmlns:p14="http://schemas.microsoft.com/office/powerpoint/2010/main" val="150237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dirty="0"/>
              <a:t>Pictures are downloaded from Google.</a:t>
            </a:r>
          </a:p>
          <a:p>
            <a:endParaRPr lang="en-US" dirty="0"/>
          </a:p>
        </p:txBody>
      </p:sp>
      <p:sp>
        <p:nvSpPr>
          <p:cNvPr id="4" name="Date Placeholder 3"/>
          <p:cNvSpPr>
            <a:spLocks noGrp="1"/>
          </p:cNvSpPr>
          <p:nvPr>
            <p:ph type="dt" idx="1"/>
          </p:nvPr>
        </p:nvSpPr>
        <p:spPr/>
        <p:txBody>
          <a:bodyPr/>
          <a:lstStyle/>
          <a:p>
            <a:fld id="{47B79B38-1CA1-4686-B5D7-4030765F7BB8}" type="datetime1">
              <a:rPr lang="zh-CN" altLang="en-US" smtClean="0"/>
              <a:pPr/>
              <a:t>2019/2/18</a:t>
            </a:fld>
            <a:endParaRPr lang="zh-CN" altLang="en-US" sz="1200"/>
          </a:p>
        </p:txBody>
      </p:sp>
      <p:sp>
        <p:nvSpPr>
          <p:cNvPr id="5" name="Slide Number Placeholder 4"/>
          <p:cNvSpPr>
            <a:spLocks noGrp="1"/>
          </p:cNvSpPr>
          <p:nvPr>
            <p:ph type="sldNum" sz="quarter" idx="5"/>
          </p:nvPr>
        </p:nvSpPr>
        <p:spPr/>
        <p:txBody>
          <a:bodyPr/>
          <a:lstStyle/>
          <a:p>
            <a:fld id="{85B39F23-2247-42F4-93F2-5126AA223EA0}" type="slidenum">
              <a:rPr lang="zh-CN" altLang="en-US" smtClean="0"/>
              <a:pPr/>
              <a:t>5</a:t>
            </a:fld>
            <a:endParaRPr lang="zh-CN" altLang="en-US" sz="1200"/>
          </a:p>
        </p:txBody>
      </p:sp>
    </p:spTree>
    <p:extLst>
      <p:ext uri="{BB962C8B-B14F-4D97-AF65-F5344CB8AC3E}">
        <p14:creationId xmlns:p14="http://schemas.microsoft.com/office/powerpoint/2010/main" val="4238058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4B7698CE-1113-4734-A6B5-F225C013140D}"/>
              </a:ext>
            </a:extLst>
          </p:cNvPr>
          <p:cNvSpPr>
            <a:spLocks noGrp="1" noRot="1" noChangeAspect="1" noChangeArrowheads="1"/>
          </p:cNvSpPr>
          <p:nvPr>
            <p:ph type="sldImg" idx="4294967295"/>
          </p:nvPr>
        </p:nvSpPr>
        <p:spPr>
          <a:xfrm>
            <a:off x="-1387475" y="0"/>
            <a:ext cx="9904413" cy="5572125"/>
          </a:xfrm>
          <a:ln/>
          <a:extLst>
            <a:ext uri="{91240B29-F687-4F45-9708-019B960494DF}">
              <a14:hiddenLine xmlns:a14="http://schemas.microsoft.com/office/drawing/2010/main" w="12700">
                <a:solidFill>
                  <a:srgbClr val="000000"/>
                </a:solidFill>
                <a:miter lim="800000"/>
                <a:headEnd/>
                <a:tailEnd/>
              </a14:hiddenLine>
            </a:ext>
          </a:extLst>
        </p:spPr>
      </p:sp>
      <p:sp>
        <p:nvSpPr>
          <p:cNvPr id="20483" name="备注占位符 2">
            <a:extLst>
              <a:ext uri="{FF2B5EF4-FFF2-40B4-BE49-F238E27FC236}">
                <a16:creationId xmlns:a16="http://schemas.microsoft.com/office/drawing/2014/main" id="{9DE78463-1EAE-47D2-8E6D-3D1B64DA5570}"/>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Reference:</a:t>
            </a:r>
          </a:p>
          <a:p>
            <a:r>
              <a:rPr lang="en-US" sz="1200" b="0" i="0" kern="1200" dirty="0">
                <a:solidFill>
                  <a:schemeClr val="tx1"/>
                </a:solidFill>
                <a:effectLst/>
                <a:latin typeface="Arial" panose="020B0604020202020204" pitchFamily="34" charset="0"/>
                <a:ea typeface="+mn-ea"/>
                <a:cs typeface="+mn-cs"/>
              </a:rPr>
              <a:t>Linden, G., Smith, B., &amp; York, J. (2003). Amazon.com recommendations: Item-to-item collaborative filtering. </a:t>
            </a:r>
            <a:r>
              <a:rPr lang="en-US" sz="1200" b="0" i="1" kern="1200" dirty="0">
                <a:solidFill>
                  <a:schemeClr val="tx1"/>
                </a:solidFill>
                <a:effectLst/>
                <a:latin typeface="Arial" panose="020B0604020202020204" pitchFamily="34" charset="0"/>
                <a:ea typeface="+mn-ea"/>
                <a:cs typeface="+mn-cs"/>
              </a:rPr>
              <a:t>IEEE Internet Computing,7</a:t>
            </a:r>
            <a:r>
              <a:rPr lang="en-US" sz="1200" b="0" i="0" kern="1200" dirty="0">
                <a:solidFill>
                  <a:schemeClr val="tx1"/>
                </a:solidFill>
                <a:effectLst/>
                <a:latin typeface="Arial" panose="020B0604020202020204" pitchFamily="34" charset="0"/>
                <a:ea typeface="+mn-ea"/>
                <a:cs typeface="+mn-cs"/>
              </a:rPr>
              <a:t>(1), 76-80. doi:10.1109/mic.2003.1167344</a:t>
            </a:r>
          </a:p>
          <a:p>
            <a:endParaRPr lang="en-US" altLang="en-US" dirty="0"/>
          </a:p>
          <a:p>
            <a:r>
              <a:rPr lang="en-US" altLang="en-US" dirty="0"/>
              <a:t>A traditional collaborative filtering algorithm represents a customer as an N-dimensional vector of items, where N is the number of distinct catalog items. The components of the vector are positive for purchased or positively rated items and negative for negatively rated items. </a:t>
            </a:r>
          </a:p>
          <a:p>
            <a:endParaRPr lang="en-US" altLang="en-US" dirty="0"/>
          </a:p>
          <a:p>
            <a:r>
              <a:rPr lang="en-US" altLang="en-US" dirty="0"/>
              <a:t>However, because the average customer vector is extremely sparse, the algorithm’s performance tends to be closer to O(M + N). Scanning every customer is approximately O(M), not O(MN), because almost all customer vectors contain a small number of items, regardless of the size of the catalog.  But there are a few customers who have purchased or rated a significant percentage of the catalog, requiring O(N) processing time.  Thus, the final performance of the algorithm is approximately O(M + N). Even so, for very large data sets — such as 10 million or more customers and 1 million or more catalog items — the algorithm encounters severe performance and scaling issues. </a:t>
            </a:r>
          </a:p>
          <a:p>
            <a:endParaRPr lang="en-US" altLang="en-US" dirty="0"/>
          </a:p>
          <a:p>
            <a:r>
              <a:rPr lang="en-US" altLang="en-US" dirty="0"/>
              <a:t>Can reduce M by randomly sampling the customers or discarding customers with few purchases and reduce N by discarding very popular or unpopular items. It is also possible to reduce the number of items examined by a small, constant factor by partitioning the item space based on product category or subject classification. Dimensionality reduction techniques such as clustering and principal component analysis can reduce M or N by a large factor.</a:t>
            </a:r>
          </a:p>
          <a:p>
            <a:endParaRPr lang="en-US" altLang="en-US" dirty="0"/>
          </a:p>
          <a:p>
            <a:r>
              <a:rPr lang="en-US" altLang="en-US" dirty="0"/>
              <a:t>First, if the algorithm examines only a small customer sample, the selected customers will be less similar to the user. Second, item-space partitioning restricts recommendations to a specific product or subject area. Third, if the algorithm discards the most popular or unpopular items, they will never appear as recommendations, and customers who have purchased only those items will not get recommendations.</a:t>
            </a:r>
          </a:p>
          <a:p>
            <a:endParaRPr lang="en-US" altLang="en-US" dirty="0"/>
          </a:p>
          <a:p>
            <a:r>
              <a:rPr lang="en-US" altLang="en-US" dirty="0"/>
              <a:t>Dimensionality reduction techniques applied to the item space tend to have the same effect by eliminating low-frequency items. Dimensionality reduction applied to the customer space effectively groups similar customers into clusters; as we now describe, such clustering can also degrade recommendation quality. </a:t>
            </a: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4B7698CE-1113-4734-A6B5-F225C013140D}"/>
              </a:ext>
            </a:extLst>
          </p:cNvPr>
          <p:cNvSpPr>
            <a:spLocks noGrp="1" noRot="1" noChangeAspect="1" noChangeArrowheads="1"/>
          </p:cNvSpPr>
          <p:nvPr>
            <p:ph type="sldImg" idx="4294967295"/>
          </p:nvPr>
        </p:nvSpPr>
        <p:spPr>
          <a:xfrm>
            <a:off x="-1387475" y="0"/>
            <a:ext cx="9904413" cy="5572125"/>
          </a:xfrm>
          <a:ln/>
          <a:extLst>
            <a:ext uri="{91240B29-F687-4F45-9708-019B960494DF}">
              <a14:hiddenLine xmlns:a14="http://schemas.microsoft.com/office/drawing/2010/main" w="12700">
                <a:solidFill>
                  <a:srgbClr val="000000"/>
                </a:solidFill>
                <a:miter lim="800000"/>
                <a:headEnd/>
                <a:tailEnd/>
              </a14:hiddenLine>
            </a:ext>
          </a:extLst>
        </p:spPr>
      </p:sp>
      <p:sp>
        <p:nvSpPr>
          <p:cNvPr id="20483" name="备注占位符 2">
            <a:extLst>
              <a:ext uri="{FF2B5EF4-FFF2-40B4-BE49-F238E27FC236}">
                <a16:creationId xmlns:a16="http://schemas.microsoft.com/office/drawing/2014/main" id="{9DE78463-1EAE-47D2-8E6D-3D1B64DA5570}"/>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Reference:</a:t>
            </a:r>
          </a:p>
          <a:p>
            <a:r>
              <a:rPr lang="en-US" sz="1200" b="0" i="0" kern="1200" dirty="0">
                <a:solidFill>
                  <a:schemeClr val="tx1"/>
                </a:solidFill>
                <a:effectLst/>
                <a:latin typeface="Arial" panose="020B0604020202020204" pitchFamily="34" charset="0"/>
                <a:ea typeface="+mn-ea"/>
                <a:cs typeface="+mn-cs"/>
              </a:rPr>
              <a:t>Linden, G., Smith, B., &amp; York, J. (2003). Amazon.com recommendations: Item-to-item collaborative filtering. </a:t>
            </a:r>
            <a:r>
              <a:rPr lang="en-US" sz="1200" b="0" i="1" kern="1200" dirty="0">
                <a:solidFill>
                  <a:schemeClr val="tx1"/>
                </a:solidFill>
                <a:effectLst/>
                <a:latin typeface="Arial" panose="020B0604020202020204" pitchFamily="34" charset="0"/>
                <a:ea typeface="+mn-ea"/>
                <a:cs typeface="+mn-cs"/>
              </a:rPr>
              <a:t>IEEE Internet Computing,7</a:t>
            </a:r>
            <a:r>
              <a:rPr lang="en-US" sz="1200" b="0" i="0" kern="1200" dirty="0">
                <a:solidFill>
                  <a:schemeClr val="tx1"/>
                </a:solidFill>
                <a:effectLst/>
                <a:latin typeface="Arial" panose="020B0604020202020204" pitchFamily="34" charset="0"/>
                <a:ea typeface="+mn-ea"/>
                <a:cs typeface="+mn-cs"/>
              </a:rPr>
              <a:t>(1), 76-80. doi:10.1109/mic.2003.1167344</a:t>
            </a:r>
            <a:endParaRPr lang="en-US" altLang="en-US" dirty="0"/>
          </a:p>
          <a:p>
            <a:endParaRPr lang="en-US" altLang="en-US" dirty="0"/>
          </a:p>
          <a:p>
            <a:r>
              <a:rPr lang="en-US" altLang="en-US" dirty="0"/>
              <a:t>To find customers who are similar to the user, cluster models divide the customer base into many segments and treat the task as a classification problem. </a:t>
            </a:r>
          </a:p>
          <a:p>
            <a:endParaRPr lang="en-US" altLang="en-US" dirty="0"/>
          </a:p>
          <a:p>
            <a:r>
              <a:rPr lang="en-US" altLang="en-US" dirty="0"/>
              <a:t>Cluster models have better online scalability and performance than collaborative filtering </a:t>
            </a:r>
            <a:r>
              <a:rPr lang="en-US" altLang="en-US" b="1" dirty="0"/>
              <a:t>because they compare the user to a controlled number of segments rather than the entire customer base</a:t>
            </a:r>
            <a:r>
              <a:rPr lang="en-US" altLang="en-US" dirty="0"/>
              <a:t>. </a:t>
            </a:r>
          </a:p>
          <a:p>
            <a:r>
              <a:rPr lang="en-US" altLang="en-US" dirty="0"/>
              <a:t> </a:t>
            </a:r>
          </a:p>
          <a:p>
            <a:r>
              <a:rPr lang="en-US" altLang="en-US" dirty="0"/>
              <a:t>It is possible to improve quality by using numerous </a:t>
            </a:r>
            <a:r>
              <a:rPr lang="en-US" altLang="en-US" dirty="0" err="1"/>
              <a:t>finegrained</a:t>
            </a:r>
            <a:r>
              <a:rPr lang="en-US" altLang="en-US" dirty="0"/>
              <a:t> segments, but then online user–segment classification becomes almost as expensive as finding similar customers using collaborative filtering.</a:t>
            </a:r>
          </a:p>
          <a:p>
            <a:endParaRPr lang="en-US" altLang="en-US" dirty="0"/>
          </a:p>
        </p:txBody>
      </p:sp>
    </p:spTree>
    <p:extLst>
      <p:ext uri="{BB962C8B-B14F-4D97-AF65-F5344CB8AC3E}">
        <p14:creationId xmlns:p14="http://schemas.microsoft.com/office/powerpoint/2010/main" val="3682652827"/>
      </p:ext>
    </p:extLst>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4B7698CE-1113-4734-A6B5-F225C013140D}"/>
              </a:ext>
            </a:extLst>
          </p:cNvPr>
          <p:cNvSpPr>
            <a:spLocks noGrp="1" noRot="1" noChangeAspect="1" noChangeArrowheads="1"/>
          </p:cNvSpPr>
          <p:nvPr>
            <p:ph type="sldImg" idx="4294967295"/>
          </p:nvPr>
        </p:nvSpPr>
        <p:spPr>
          <a:xfrm>
            <a:off x="-1387475" y="0"/>
            <a:ext cx="9904413" cy="5572125"/>
          </a:xfrm>
          <a:ln/>
          <a:extLst>
            <a:ext uri="{91240B29-F687-4F45-9708-019B960494DF}">
              <a14:hiddenLine xmlns:a14="http://schemas.microsoft.com/office/drawing/2010/main" w="12700">
                <a:solidFill>
                  <a:srgbClr val="000000"/>
                </a:solidFill>
                <a:miter lim="800000"/>
                <a:headEnd/>
                <a:tailEnd/>
              </a14:hiddenLine>
            </a:ext>
          </a:extLst>
        </p:spPr>
      </p:sp>
      <p:sp>
        <p:nvSpPr>
          <p:cNvPr id="20483" name="备注占位符 2">
            <a:extLst>
              <a:ext uri="{FF2B5EF4-FFF2-40B4-BE49-F238E27FC236}">
                <a16:creationId xmlns:a16="http://schemas.microsoft.com/office/drawing/2014/main" id="{9DE78463-1EAE-47D2-8E6D-3D1B64DA5570}"/>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Reference:</a:t>
            </a:r>
          </a:p>
          <a:p>
            <a:r>
              <a:rPr lang="en-US" sz="1200" b="0" i="0" kern="1200" dirty="0">
                <a:solidFill>
                  <a:schemeClr val="tx1"/>
                </a:solidFill>
                <a:effectLst/>
                <a:latin typeface="Arial" panose="020B0604020202020204" pitchFamily="34" charset="0"/>
                <a:ea typeface="+mn-ea"/>
                <a:cs typeface="+mn-cs"/>
              </a:rPr>
              <a:t>Linden, G., Smith, B., &amp; York, J. (2003). Amazon.com recommendations: Item-to-item collaborative filtering. </a:t>
            </a:r>
            <a:r>
              <a:rPr lang="en-US" sz="1200" b="0" i="1" kern="1200" dirty="0">
                <a:solidFill>
                  <a:schemeClr val="tx1"/>
                </a:solidFill>
                <a:effectLst/>
                <a:latin typeface="Arial" panose="020B0604020202020204" pitchFamily="34" charset="0"/>
                <a:ea typeface="+mn-ea"/>
                <a:cs typeface="+mn-cs"/>
              </a:rPr>
              <a:t>IEEE Internet Computing,7</a:t>
            </a:r>
            <a:r>
              <a:rPr lang="en-US" sz="1200" b="0" i="0" kern="1200" dirty="0">
                <a:solidFill>
                  <a:schemeClr val="tx1"/>
                </a:solidFill>
                <a:effectLst/>
                <a:latin typeface="Arial" panose="020B0604020202020204" pitchFamily="34" charset="0"/>
                <a:ea typeface="+mn-ea"/>
                <a:cs typeface="+mn-cs"/>
              </a:rPr>
              <a:t>(1), 76-80. doi:10.1109/mic.2003.1167344</a:t>
            </a:r>
            <a:endParaRPr lang="en-US" altLang="en-US" dirty="0"/>
          </a:p>
          <a:p>
            <a:endParaRPr lang="en-US" altLang="en-US" dirty="0"/>
          </a:p>
          <a:p>
            <a:r>
              <a:rPr lang="en-US" altLang="en-US" dirty="0"/>
              <a:t>Search- or content-based methods treat the recommendations problem as a search for related items.</a:t>
            </a:r>
          </a:p>
          <a:p>
            <a:r>
              <a:rPr lang="en-US" altLang="en-US" dirty="0"/>
              <a:t>Given the user’s purchased and rated items, the algorithm constructs a search query to find other popular items by the same author, artist, or director, or with similar keywords or subjects.</a:t>
            </a:r>
          </a:p>
          <a:p>
            <a:endParaRPr lang="en-US" altLang="en-US" dirty="0"/>
          </a:p>
          <a:p>
            <a:r>
              <a:rPr lang="en-US" altLang="en-US" dirty="0"/>
              <a:t>The algorithm must use a subset or summary of the data, reducing quality. In all cases, recommendation quality is relatively poor. The recommendations are often either too general (such as best-selling drama DVD titles) or too narrow (such as all books by the same author).</a:t>
            </a:r>
          </a:p>
          <a:p>
            <a:endParaRPr lang="en-US" altLang="en-US" dirty="0"/>
          </a:p>
          <a:p>
            <a:r>
              <a:rPr lang="en-US" altLang="en-US" dirty="0"/>
              <a:t>Recommendations should help a customer find and discover new, relevant, and interesting items. </a:t>
            </a:r>
          </a:p>
          <a:p>
            <a:endParaRPr lang="en-US" altLang="en-US" dirty="0"/>
          </a:p>
          <a:p>
            <a:endParaRPr lang="en-US" altLang="en-US" dirty="0"/>
          </a:p>
        </p:txBody>
      </p:sp>
    </p:spTree>
    <p:extLst>
      <p:ext uri="{BB962C8B-B14F-4D97-AF65-F5344CB8AC3E}">
        <p14:creationId xmlns:p14="http://schemas.microsoft.com/office/powerpoint/2010/main" val="2887751707"/>
      </p:ext>
    </p:extLst>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BE3B836C-C552-46A3-A2A3-D2E1FAFB5246}"/>
              </a:ext>
            </a:extLst>
          </p:cNvPr>
          <p:cNvSpPr>
            <a:spLocks noGrp="1" noRot="1" noChangeAspect="1" noChangeArrowheads="1"/>
          </p:cNvSpPr>
          <p:nvPr>
            <p:ph type="sldImg" idx="4294967295"/>
          </p:nvPr>
        </p:nvSpPr>
        <p:spPr>
          <a:xfrm>
            <a:off x="-301625" y="0"/>
            <a:ext cx="1865313" cy="1050925"/>
          </a:xfrm>
          <a:ln/>
          <a:extLst>
            <a:ext uri="{91240B29-F687-4F45-9708-019B960494DF}">
              <a14:hiddenLine xmlns:a14="http://schemas.microsoft.com/office/drawing/2010/main" w="12700">
                <a:solidFill>
                  <a:srgbClr val="000000"/>
                </a:solidFill>
                <a:miter lim="800000"/>
                <a:headEnd/>
                <a:tailEnd/>
              </a14:hiddenLine>
            </a:ext>
          </a:extLst>
        </p:spPr>
      </p:sp>
      <p:sp>
        <p:nvSpPr>
          <p:cNvPr id="6147" name="备注占位符 2">
            <a:extLst>
              <a:ext uri="{FF2B5EF4-FFF2-40B4-BE49-F238E27FC236}">
                <a16:creationId xmlns:a16="http://schemas.microsoft.com/office/drawing/2014/main" id="{CDA71266-EB94-4C54-880F-C55E07D2D176}"/>
              </a:ext>
            </a:extLst>
          </p:cNvPr>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Perhaps the most important use of recommendation systems is at on-line retailers.</a:t>
            </a:r>
          </a:p>
          <a:p>
            <a:endParaRPr lang="en-US"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dirty="0"/>
              <a:t>Pictures are downloaded from Google.</a:t>
            </a:r>
          </a:p>
          <a:p>
            <a:endParaRPr lang="en-US" dirty="0"/>
          </a:p>
        </p:txBody>
      </p:sp>
      <p:sp>
        <p:nvSpPr>
          <p:cNvPr id="4" name="Date Placeholder 3"/>
          <p:cNvSpPr>
            <a:spLocks noGrp="1"/>
          </p:cNvSpPr>
          <p:nvPr>
            <p:ph type="dt" idx="1"/>
          </p:nvPr>
        </p:nvSpPr>
        <p:spPr/>
        <p:txBody>
          <a:bodyPr/>
          <a:lstStyle/>
          <a:p>
            <a:fld id="{47B79B38-1CA1-4686-B5D7-4030765F7BB8}" type="datetime1">
              <a:rPr lang="zh-CN" altLang="en-US" smtClean="0"/>
              <a:pPr/>
              <a:t>2019/2/18</a:t>
            </a:fld>
            <a:endParaRPr lang="zh-CN" altLang="en-US" sz="1200"/>
          </a:p>
        </p:txBody>
      </p:sp>
      <p:sp>
        <p:nvSpPr>
          <p:cNvPr id="5" name="Slide Number Placeholder 4"/>
          <p:cNvSpPr>
            <a:spLocks noGrp="1"/>
          </p:cNvSpPr>
          <p:nvPr>
            <p:ph type="sldNum" sz="quarter" idx="5"/>
          </p:nvPr>
        </p:nvSpPr>
        <p:spPr/>
        <p:txBody>
          <a:bodyPr/>
          <a:lstStyle/>
          <a:p>
            <a:fld id="{85B39F23-2247-42F4-93F2-5126AA223EA0}" type="slidenum">
              <a:rPr lang="zh-CN" altLang="en-US" smtClean="0"/>
              <a:pPr/>
              <a:t>10</a:t>
            </a:fld>
            <a:endParaRPr lang="zh-CN" altLang="en-US" sz="1200"/>
          </a:p>
        </p:txBody>
      </p:sp>
    </p:spTree>
    <p:extLst>
      <p:ext uri="{BB962C8B-B14F-4D97-AF65-F5344CB8AC3E}">
        <p14:creationId xmlns:p14="http://schemas.microsoft.com/office/powerpoint/2010/main" val="4185279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2F055FC-0039-4230-B923-15B36273A34C}" type="slidenum">
              <a:rPr lang="en-US" altLang="en-US" smtClean="0"/>
              <a:pPr/>
              <a:t>‹#›</a:t>
            </a:fld>
            <a:endParaRPr lang="zh-CN" altLang="en-US" sz="1800">
              <a:solidFill>
                <a:schemeClr val="tx1"/>
              </a:solidFill>
              <a:latin typeface="+mj-lt"/>
            </a:endParaRPr>
          </a:p>
        </p:txBody>
      </p:sp>
      <p:pic>
        <p:nvPicPr>
          <p:cNvPr id="8" name="Picture 7" descr="A close up of a sign&#10;&#10;Description automatically generated">
            <a:extLst>
              <a:ext uri="{FF2B5EF4-FFF2-40B4-BE49-F238E27FC236}">
                <a16:creationId xmlns:a16="http://schemas.microsoft.com/office/drawing/2014/main" id="{3DCB0B30-C4A5-4FFB-BFD6-7B96B49E1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30518" y="664924"/>
            <a:ext cx="5330963" cy="819914"/>
          </a:xfrm>
          <a:prstGeom prst="rect">
            <a:avLst/>
          </a:prstGeom>
        </p:spPr>
      </p:pic>
    </p:spTree>
    <p:extLst>
      <p:ext uri="{BB962C8B-B14F-4D97-AF65-F5344CB8AC3E}">
        <p14:creationId xmlns:p14="http://schemas.microsoft.com/office/powerpoint/2010/main" val="3227499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FD46F80-734C-4D5A-A893-AB756138C1D3}"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27324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CC6F652-A530-46F2-A33D-B36AB0695FB9}"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1758577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10B6B-3FFE-466B-83F4-95E564AAF75B}"/>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BA45782F-8604-4768-A66C-890C0E407562}"/>
              </a:ext>
            </a:extLst>
          </p:cNvPr>
          <p:cNvSpPr>
            <a:spLocks noGrp="1"/>
          </p:cNvSpPr>
          <p:nvPr>
            <p:ph type="dt" sz="half" idx="10"/>
          </p:nvPr>
        </p:nvSpPr>
        <p:spPr>
          <a:xfrm>
            <a:off x="609600" y="6356351"/>
            <a:ext cx="2844800" cy="365125"/>
          </a:xfrm>
        </p:spPr>
        <p:txBody>
          <a:bodyPr/>
          <a:lstStyle>
            <a:lvl1pPr>
              <a:defRPr/>
            </a:lvl1pPr>
          </a:lstStyle>
          <a:p>
            <a:fld id="{E138AD22-57B0-447B-8005-45427ED90B72}" type="datetime1">
              <a:rPr lang="en-US" altLang="en-US"/>
              <a:pPr/>
              <a:t>2/18/2019</a:t>
            </a:fld>
            <a:endParaRPr lang="zh-CN" altLang="en-US" sz="1800">
              <a:solidFill>
                <a:schemeClr val="tx1"/>
              </a:solidFill>
              <a:latin typeface="+mj-lt"/>
            </a:endParaRPr>
          </a:p>
        </p:txBody>
      </p:sp>
      <p:sp>
        <p:nvSpPr>
          <p:cNvPr id="4" name="Footer Placeholder 3">
            <a:extLst>
              <a:ext uri="{FF2B5EF4-FFF2-40B4-BE49-F238E27FC236}">
                <a16:creationId xmlns:a16="http://schemas.microsoft.com/office/drawing/2014/main" id="{9866F842-7B46-416E-9115-13E4A5B51DED}"/>
              </a:ext>
            </a:extLst>
          </p:cNvPr>
          <p:cNvSpPr>
            <a:spLocks noGrp="1"/>
          </p:cNvSpPr>
          <p:nvPr>
            <p:ph type="ftr" sz="quarter" idx="11"/>
          </p:nvPr>
        </p:nvSpPr>
        <p:spPr>
          <a:xfrm>
            <a:off x="4165600" y="6356351"/>
            <a:ext cx="3860800" cy="365125"/>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D2A6137-053F-428C-B497-7D91B5CBF70F}"/>
              </a:ext>
            </a:extLst>
          </p:cNvPr>
          <p:cNvSpPr>
            <a:spLocks noGrp="1"/>
          </p:cNvSpPr>
          <p:nvPr>
            <p:ph type="sldNum" sz="quarter" idx="12"/>
          </p:nvPr>
        </p:nvSpPr>
        <p:spPr>
          <a:xfrm>
            <a:off x="8737600" y="6356351"/>
            <a:ext cx="2844800" cy="365125"/>
          </a:xfrm>
        </p:spPr>
        <p:txBody>
          <a:bodyPr/>
          <a:lstStyle>
            <a:lvl1pPr>
              <a:defRPr/>
            </a:lvl1pPr>
          </a:lstStyle>
          <a:p>
            <a:fld id="{53025A2F-7549-4A39-845E-5BAB26AA2F3D}" type="slidenum">
              <a:rPr lang="en-US" altLang="en-US"/>
              <a:pPr/>
              <a:t>‹#›</a:t>
            </a:fld>
            <a:endParaRPr lang="zh-CN" altLang="en-US" sz="1800">
              <a:solidFill>
                <a:schemeClr val="tx1"/>
              </a:solidFill>
              <a:latin typeface="+mj-lt"/>
            </a:endParaRPr>
          </a:p>
        </p:txBody>
      </p:sp>
    </p:spTree>
    <p:extLst>
      <p:ext uri="{BB962C8B-B14F-4D97-AF65-F5344CB8AC3E}">
        <p14:creationId xmlns:p14="http://schemas.microsoft.com/office/powerpoint/2010/main" val="1085107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4380723-D878-4E3B-99B3-4BB7C3185F0A}"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1605933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7C74C57-B041-48C8-A18F-C29950C31D59}"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326905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4DF4EA4-FA67-4F37-9744-3885F2025278}"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148367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91D765CB-0D6D-4BAF-B6BC-2B6A72DED59E}"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420742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453A3C7-CFBB-417F-8C28-4B63E56E487B}"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62707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2F166973-8271-41F3-88F3-B08A04B7A846}"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42390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FB75049-2C55-430A-A778-529395A1119F}"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109360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66B69B0-8884-4280-A6E9-D6B9D676414F}" type="slidenum">
              <a:rPr lang="en-US" altLang="en-US" smtClean="0"/>
              <a:pPr/>
              <a:t>‹#›</a:t>
            </a:fld>
            <a:endParaRPr lang="zh-CN" altLang="en-US" sz="1800">
              <a:solidFill>
                <a:schemeClr val="tx1"/>
              </a:solidFill>
              <a:latin typeface="+mj-lt"/>
            </a:endParaRPr>
          </a:p>
        </p:txBody>
      </p:sp>
    </p:spTree>
    <p:extLst>
      <p:ext uri="{BB962C8B-B14F-4D97-AF65-F5344CB8AC3E}">
        <p14:creationId xmlns:p14="http://schemas.microsoft.com/office/powerpoint/2010/main" val="1260526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8AD22-57B0-447B-8005-45427ED90B72}" type="datetime1">
              <a:rPr lang="en-US" altLang="en-US" smtClean="0"/>
              <a:pPr/>
              <a:t>2/18/2019</a:t>
            </a:fld>
            <a:endParaRPr lang="zh-CN" altLang="en-US" sz="1800">
              <a:solidFill>
                <a:schemeClr val="tx1"/>
              </a:solidFill>
              <a:latin typeface="+mj-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09ED7-109F-4E59-AA76-4F422C51DE8F}" type="slidenum">
              <a:rPr lang="en-US" altLang="en-US" smtClean="0"/>
              <a:pPr/>
              <a:t>‹#›</a:t>
            </a:fld>
            <a:endParaRPr lang="zh-CN" altLang="en-US" sz="1800">
              <a:solidFill>
                <a:schemeClr val="tx1"/>
              </a:solidFill>
              <a:latin typeface="+mj-lt"/>
            </a:endParaRPr>
          </a:p>
        </p:txBody>
      </p:sp>
      <p:pic>
        <p:nvPicPr>
          <p:cNvPr id="7" name="Picture 6" descr="A close up of a sign&#10;&#10;Description automatically generated">
            <a:extLst>
              <a:ext uri="{FF2B5EF4-FFF2-40B4-BE49-F238E27FC236}">
                <a16:creationId xmlns:a16="http://schemas.microsoft.com/office/drawing/2014/main" id="{07C29DD6-D4B9-4268-AADC-A874F003792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8931" y="5995467"/>
            <a:ext cx="4114800" cy="632865"/>
          </a:xfrm>
          <a:prstGeom prst="rect">
            <a:avLst/>
          </a:prstGeom>
        </p:spPr>
      </p:pic>
    </p:spTree>
    <p:extLst>
      <p:ext uri="{BB962C8B-B14F-4D97-AF65-F5344CB8AC3E}">
        <p14:creationId xmlns:p14="http://schemas.microsoft.com/office/powerpoint/2010/main" val="33852910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lAJxFKD_nXk" TargetMode="External"/><Relationship Id="rId2" Type="http://schemas.openxmlformats.org/officeDocument/2006/relationships/hyperlink" Target="https://www.youtube.com/watch?v=oAByzl71Ak4" TargetMode="External"/><Relationship Id="rId1" Type="http://schemas.openxmlformats.org/officeDocument/2006/relationships/slideLayout" Target="../slideLayouts/slideLayout7.xml"/><Relationship Id="rId6" Type="http://schemas.openxmlformats.org/officeDocument/2006/relationships/hyperlink" Target="https://aws.amazon.com/blogs/big-data/building-and-running-a-recommendation-engine-at-any-scale/" TargetMode="External"/><Relationship Id="rId5" Type="http://schemas.openxmlformats.org/officeDocument/2006/relationships/hyperlink" Target="https://towardsdatascience.com/use-algorithms-to-recommend-items-to-customers-in-python-347b769b21f3" TargetMode="External"/><Relationship Id="rId4" Type="http://schemas.openxmlformats.org/officeDocument/2006/relationships/hyperlink" Target="https://medium.com/datadriveninvestor/how-to-build-a-recommendation-system-for-purchase-data-step-by-step-d6d7a78800b6"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medium.com/recombee-blog" TargetMode="External"/><Relationship Id="rId2" Type="http://schemas.openxmlformats.org/officeDocument/2006/relationships/hyperlink" Target="http://infolab.stanford.edu/~ullman/mmds/ch9.pdf" TargetMode="External"/><Relationship Id="rId1" Type="http://schemas.openxmlformats.org/officeDocument/2006/relationships/slideLayout" Target="../slideLayouts/slideLayout7.xml"/><Relationship Id="rId6" Type="http://schemas.openxmlformats.org/officeDocument/2006/relationships/hyperlink" Target="http://citeseerx.ist.psu.edu/viewdoc/download?doi=10.1.1.741.3002&amp;rep=rep1&amp;type=pdf" TargetMode="External"/><Relationship Id="rId5" Type="http://schemas.openxmlformats.org/officeDocument/2006/relationships/hyperlink" Target="https://link.springer.com/chapter/10.1007/978-3-540-68880-8_32" TargetMode="External"/><Relationship Id="rId4" Type="http://schemas.openxmlformats.org/officeDocument/2006/relationships/hyperlink" Target="http://delivery.acm.org/10.1145/380000/372071/p285-sarwar.pdf?ip=129.119.235.9&amp;id=372071&amp;acc=ACTIVE%20SERVICE&amp;key=F82E6B88364EF649%2E15D8CE2BE55FDC61%2E4D4702B0C3E38B35%2E4D4702B0C3E38B35&amp;__acm__=1549918822_3587adf6eee1424328231d33cc160de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pubs.com/jeknov/movieRec" TargetMode="External"/><Relationship Id="rId2" Type="http://schemas.openxmlformats.org/officeDocument/2006/relationships/hyperlink" Target="https://muffynomster.wordpress.com/2015/06/07/building-a-movie-recommendation-engine-with-r/" TargetMode="External"/><Relationship Id="rId1" Type="http://schemas.openxmlformats.org/officeDocument/2006/relationships/slideLayout" Target="../slideLayouts/slideLayout7.xml"/><Relationship Id="rId6" Type="http://schemas.openxmlformats.org/officeDocument/2006/relationships/hyperlink" Target="http://rstudio-pubs-static.s3.amazonaws.com/248530_18970dc8eb4046a6b4f2fba987fe2a50.html" TargetMode="External"/><Relationship Id="rId5" Type="http://schemas.openxmlformats.org/officeDocument/2006/relationships/hyperlink" Target="https://www.r-bloggers.com/item-based-collaborative-filtering-recommender-systems-in-r/" TargetMode="External"/><Relationship Id="rId4" Type="http://schemas.openxmlformats.org/officeDocument/2006/relationships/hyperlink" Target="https://ashokharnal.wordpress.com/2014/12/18/worked-out-example-item-based-collaborative-filtering-for-recommenmder-engin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grouplens.org/datasets/movielens/latest/" TargetMode="External"/><Relationship Id="rId7" Type="http://schemas.openxmlformats.org/officeDocument/2006/relationships/hyperlink" Target="https://cran.r-project.org/web/packages/reshape2/index.html" TargetMode="External"/><Relationship Id="rId2" Type="http://schemas.openxmlformats.org/officeDocument/2006/relationships/hyperlink" Target="https://rpubs.com/jeknov/movieRec" TargetMode="External"/><Relationship Id="rId1" Type="http://schemas.openxmlformats.org/officeDocument/2006/relationships/slideLayout" Target="../slideLayouts/slideLayout12.xml"/><Relationship Id="rId6" Type="http://schemas.openxmlformats.org/officeDocument/2006/relationships/hyperlink" Target="https://cran.r-project.org/web/packages/data.table/index.html" TargetMode="External"/><Relationship Id="rId5" Type="http://schemas.openxmlformats.org/officeDocument/2006/relationships/hyperlink" Target="https://cran.r-project.org/web/packages/ggplot2/index.html" TargetMode="External"/><Relationship Id="rId4" Type="http://schemas.openxmlformats.org/officeDocument/2006/relationships/hyperlink" Target="https://cran.r-project.org/web/packages/recommenderlab/index.htm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81DCBC-CB3D-42E0-85C4-AF8894E732CA}"/>
              </a:ext>
            </a:extLst>
          </p:cNvPr>
          <p:cNvSpPr>
            <a:spLocks noGrp="1"/>
          </p:cNvSpPr>
          <p:nvPr>
            <p:ph type="ctrTitle"/>
          </p:nvPr>
        </p:nvSpPr>
        <p:spPr>
          <a:xfrm>
            <a:off x="3468162" y="1885779"/>
            <a:ext cx="5255676" cy="2387600"/>
          </a:xfrm>
        </p:spPr>
        <p:txBody>
          <a:bodyPr>
            <a:normAutofit fontScale="90000"/>
          </a:bodyPr>
          <a:lstStyle/>
          <a:p>
            <a:r>
              <a:rPr lang="en-US" dirty="0"/>
              <a:t>Large-Scale Recommendation</a:t>
            </a:r>
          </a:p>
        </p:txBody>
      </p:sp>
      <p:sp>
        <p:nvSpPr>
          <p:cNvPr id="5" name="Subtitle 4">
            <a:extLst>
              <a:ext uri="{FF2B5EF4-FFF2-40B4-BE49-F238E27FC236}">
                <a16:creationId xmlns:a16="http://schemas.microsoft.com/office/drawing/2014/main" id="{9D80DCBC-45E5-4E04-818E-D28C4C67F900}"/>
              </a:ext>
            </a:extLst>
          </p:cNvPr>
          <p:cNvSpPr>
            <a:spLocks noGrp="1"/>
          </p:cNvSpPr>
          <p:nvPr>
            <p:ph type="subTitle" idx="1"/>
          </p:nvPr>
        </p:nvSpPr>
        <p:spPr>
          <a:xfrm>
            <a:off x="3468162" y="4365454"/>
            <a:ext cx="5255676" cy="1655762"/>
          </a:xfrm>
        </p:spPr>
        <p:txBody>
          <a:bodyPr/>
          <a:lstStyle/>
          <a:p>
            <a:r>
              <a:rPr lang="en-US" dirty="0"/>
              <a:t>Presented by Mengli Hua</a:t>
            </a:r>
          </a:p>
        </p:txBody>
      </p:sp>
      <p:sp>
        <p:nvSpPr>
          <p:cNvPr id="3" name="Date Placeholder 2">
            <a:extLst>
              <a:ext uri="{FF2B5EF4-FFF2-40B4-BE49-F238E27FC236}">
                <a16:creationId xmlns:a16="http://schemas.microsoft.com/office/drawing/2014/main" id="{8365EF6C-A6D3-4BE8-BD30-F06B723A254C}"/>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Tree>
    <p:extLst>
      <p:ext uri="{BB962C8B-B14F-4D97-AF65-F5344CB8AC3E}">
        <p14:creationId xmlns:p14="http://schemas.microsoft.com/office/powerpoint/2010/main" val="3859032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circle(in)">
                                      <p:cBhvr>
                                        <p:cTn id="14"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mazon.com Recommendation: Recommend for you">
            <a:extLst>
              <a:ext uri="{FF2B5EF4-FFF2-40B4-BE49-F238E27FC236}">
                <a16:creationId xmlns:a16="http://schemas.microsoft.com/office/drawing/2014/main" id="{5B53C10D-C2D2-4C10-92F2-B2FA8415C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449"/>
            <a:ext cx="12192000" cy="6423102"/>
          </a:xfrm>
          <a:prstGeom prst="rect">
            <a:avLst/>
          </a:prstGeom>
        </p:spPr>
      </p:pic>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551538" y="476754"/>
            <a:ext cx="3922036"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Amazon.com</a:t>
            </a:r>
          </a:p>
        </p:txBody>
      </p:sp>
      <p:pic>
        <p:nvPicPr>
          <p:cNvPr id="6" name="Picture 5" descr="Amazon.com Recommendation:&#10;Frequently Bought Together">
            <a:extLst>
              <a:ext uri="{FF2B5EF4-FFF2-40B4-BE49-F238E27FC236}">
                <a16:creationId xmlns:a16="http://schemas.microsoft.com/office/drawing/2014/main" id="{0810F670-A8A3-4A3F-9DBB-7A04732DE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658" y="946856"/>
            <a:ext cx="7105650" cy="2505075"/>
          </a:xfrm>
          <a:prstGeom prst="rect">
            <a:avLst/>
          </a:prstGeom>
        </p:spPr>
      </p:pic>
      <p:pic>
        <p:nvPicPr>
          <p:cNvPr id="14" name="Picture 13" descr="Amazon.com Recommendation:&#10;Customers Buy this Also Buy">
            <a:extLst>
              <a:ext uri="{FF2B5EF4-FFF2-40B4-BE49-F238E27FC236}">
                <a16:creationId xmlns:a16="http://schemas.microsoft.com/office/drawing/2014/main" id="{A744E9B3-24A0-47C1-BD6B-EDE4F2013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975" y="3404413"/>
            <a:ext cx="11172825" cy="3276600"/>
          </a:xfrm>
          <a:prstGeom prst="rect">
            <a:avLst/>
          </a:prstGeom>
        </p:spPr>
      </p:pic>
      <p:pic>
        <p:nvPicPr>
          <p:cNvPr id="16" name="Picture 15" descr="Amazon.com Recommendation:&#10;Based on your recent Browsing">
            <a:extLst>
              <a:ext uri="{FF2B5EF4-FFF2-40B4-BE49-F238E27FC236}">
                <a16:creationId xmlns:a16="http://schemas.microsoft.com/office/drawing/2014/main" id="{F8104672-7360-4459-AD45-EF9A9157CD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3" y="239078"/>
            <a:ext cx="12192000" cy="3177153"/>
          </a:xfrm>
          <a:prstGeom prst="rect">
            <a:avLst/>
          </a:prstGeom>
        </p:spPr>
      </p:pic>
      <p:pic>
        <p:nvPicPr>
          <p:cNvPr id="18" name="Picture 17" descr="Amazon.com Recommendation:&#10;Related to Item You've Viewed">
            <a:extLst>
              <a:ext uri="{FF2B5EF4-FFF2-40B4-BE49-F238E27FC236}">
                <a16:creationId xmlns:a16="http://schemas.microsoft.com/office/drawing/2014/main" id="{7FBDECCA-518B-4136-8E8E-1C575C1E4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586" y="3416231"/>
            <a:ext cx="9620250" cy="2428875"/>
          </a:xfrm>
          <a:prstGeom prst="rect">
            <a:avLst/>
          </a:prstGeom>
        </p:spPr>
      </p:pic>
      <p:pic>
        <p:nvPicPr>
          <p:cNvPr id="22" name="Picture 21" descr="Amazon.com Recommendation:&#10;Best-selling">
            <a:extLst>
              <a:ext uri="{FF2B5EF4-FFF2-40B4-BE49-F238E27FC236}">
                <a16:creationId xmlns:a16="http://schemas.microsoft.com/office/drawing/2014/main" id="{7EB45C61-A484-4CA9-A4D8-093039550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0100" y="738245"/>
            <a:ext cx="6096000" cy="1609725"/>
          </a:xfrm>
          <a:prstGeom prst="rect">
            <a:avLst/>
          </a:prstGeom>
        </p:spPr>
      </p:pic>
      <p:pic>
        <p:nvPicPr>
          <p:cNvPr id="24" name="Picture 23" descr="Amazon.com Recommendation:&#10;Recommending Email">
            <a:hlinkClick r:id="rId9" action="ppaction://hlinksldjump"/>
            <a:extLst>
              <a:ext uri="{FF2B5EF4-FFF2-40B4-BE49-F238E27FC236}">
                <a16:creationId xmlns:a16="http://schemas.microsoft.com/office/drawing/2014/main" id="{48EF75A1-C3B7-4691-8087-945F6FCA90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9645" y="1167122"/>
            <a:ext cx="8369836" cy="4714974"/>
          </a:xfrm>
          <a:prstGeom prst="rect">
            <a:avLst/>
          </a:prstGeom>
        </p:spPr>
      </p:pic>
    </p:spTree>
    <p:extLst>
      <p:ext uri="{BB962C8B-B14F-4D97-AF65-F5344CB8AC3E}">
        <p14:creationId xmlns:p14="http://schemas.microsoft.com/office/powerpoint/2010/main" val="2298082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out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4" presetClass="exit" presetSubtype="10" fill="hold" nodeType="withEffect">
                                  <p:stCondLst>
                                    <p:cond delay="0"/>
                                  </p:stCondLst>
                                  <p:childTnLst>
                                    <p:animEffect transition="out" filter="randombar(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anim calcmode="lin" valueType="num">
                                      <p:cBhvr>
                                        <p:cTn id="36" dur="500" fill="hold"/>
                                        <p:tgtEl>
                                          <p:spTgt spid="16"/>
                                        </p:tgtEl>
                                        <p:attrNameLst>
                                          <p:attrName>ppt_x</p:attrName>
                                        </p:attrNameLst>
                                      </p:cBhvr>
                                      <p:tavLst>
                                        <p:tav tm="0">
                                          <p:val>
                                            <p:strVal val="#ppt_x"/>
                                          </p:val>
                                        </p:tav>
                                        <p:tav tm="100000">
                                          <p:val>
                                            <p:strVal val="#ppt_x"/>
                                          </p:val>
                                        </p:tav>
                                      </p:tavLst>
                                    </p:anim>
                                    <p:anim calcmode="lin" valueType="num">
                                      <p:cBhvr>
                                        <p:cTn id="3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nodeType="clickEffect">
                                  <p:stCondLst>
                                    <p:cond delay="0"/>
                                  </p:stCondLst>
                                  <p:childTnLst>
                                    <p:animEffect transition="out" filter="wipe(left)">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22" presetClass="exit" presetSubtype="8" fill="hold" nodeType="withEffect">
                                  <p:stCondLst>
                                    <p:cond delay="0"/>
                                  </p:stCondLst>
                                  <p:childTnLst>
                                    <p:animEffect transition="out" filter="wipe(left)">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1" presetClass="entr" presetSubtype="4"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heel(4)">
                                      <p:cBhvr>
                                        <p:cTn id="6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931802" y="404748"/>
            <a:ext cx="210192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Netflix</a:t>
            </a:r>
          </a:p>
        </p:txBody>
      </p:sp>
      <p:pic>
        <p:nvPicPr>
          <p:cNvPr id="4" name="Picture 3" descr="Netflix Recommendation:&#10;Popular on Netflix">
            <a:extLst>
              <a:ext uri="{FF2B5EF4-FFF2-40B4-BE49-F238E27FC236}">
                <a16:creationId xmlns:a16="http://schemas.microsoft.com/office/drawing/2014/main" id="{CAB7A1B4-44F1-4821-928D-5748E717B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Netflix Recommendation:&#10;Top Picks For You &amp; Because You Watched">
            <a:extLst>
              <a:ext uri="{FF2B5EF4-FFF2-40B4-BE49-F238E27FC236}">
                <a16:creationId xmlns:a16="http://schemas.microsoft.com/office/drawing/2014/main" id="{5E197EC0-460B-4279-AC20-77CDDF84A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30" y="0"/>
            <a:ext cx="11002139" cy="6858000"/>
          </a:xfrm>
          <a:prstGeom prst="rect">
            <a:avLst/>
          </a:prstGeom>
        </p:spPr>
      </p:pic>
    </p:spTree>
    <p:extLst>
      <p:ext uri="{BB962C8B-B14F-4D97-AF65-F5344CB8AC3E}">
        <p14:creationId xmlns:p14="http://schemas.microsoft.com/office/powerpoint/2010/main" val="25871214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551538" y="404748"/>
            <a:ext cx="221746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Spotify</a:t>
            </a:r>
          </a:p>
        </p:txBody>
      </p:sp>
      <p:pic>
        <p:nvPicPr>
          <p:cNvPr id="14" name="Picture 13" descr="Sportify Recommendation:&#10;Weekly Discover">
            <a:extLst>
              <a:ext uri="{FF2B5EF4-FFF2-40B4-BE49-F238E27FC236}">
                <a16:creationId xmlns:a16="http://schemas.microsoft.com/office/drawing/2014/main" id="{8348D359-111C-43A4-AF11-2EEFDB490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7" y="0"/>
            <a:ext cx="12044646" cy="6858000"/>
          </a:xfrm>
          <a:prstGeom prst="rect">
            <a:avLst/>
          </a:prstGeom>
        </p:spPr>
      </p:pic>
      <p:pic>
        <p:nvPicPr>
          <p:cNvPr id="15" name="Picture 14" descr="Sportify Recommendation:&#10;Recommended Songs">
            <a:extLst>
              <a:ext uri="{FF2B5EF4-FFF2-40B4-BE49-F238E27FC236}">
                <a16:creationId xmlns:a16="http://schemas.microsoft.com/office/drawing/2014/main" id="{CCC6D76E-32BE-404A-AE7D-EF3BABFB2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361" y="687759"/>
            <a:ext cx="9507277" cy="5782482"/>
          </a:xfrm>
          <a:prstGeom prst="rect">
            <a:avLst/>
          </a:prstGeom>
        </p:spPr>
      </p:pic>
      <p:pic>
        <p:nvPicPr>
          <p:cNvPr id="16" name="Picture 15" descr="Sportify Recommendation:&#10;Related Artists">
            <a:extLst>
              <a:ext uri="{FF2B5EF4-FFF2-40B4-BE49-F238E27FC236}">
                <a16:creationId xmlns:a16="http://schemas.microsoft.com/office/drawing/2014/main" id="{39340B75-8621-4DCE-A515-98E37E10A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4037" y="1593000"/>
            <a:ext cx="8543925" cy="4572000"/>
          </a:xfrm>
          <a:prstGeom prst="rect">
            <a:avLst/>
          </a:prstGeom>
        </p:spPr>
      </p:pic>
      <p:pic>
        <p:nvPicPr>
          <p:cNvPr id="10" name="Picture 9" descr="Recommendations at Spotify">
            <a:extLst>
              <a:ext uri="{FF2B5EF4-FFF2-40B4-BE49-F238E27FC236}">
                <a16:creationId xmlns:a16="http://schemas.microsoft.com/office/drawing/2014/main" id="{38EB0157-E297-47AF-B098-A7F26E8F47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212" y="259557"/>
            <a:ext cx="11154647" cy="6276675"/>
          </a:xfrm>
          <a:prstGeom prst="rect">
            <a:avLst/>
          </a:prstGeom>
        </p:spPr>
      </p:pic>
    </p:spTree>
    <p:extLst>
      <p:ext uri="{BB962C8B-B14F-4D97-AF65-F5344CB8AC3E}">
        <p14:creationId xmlns:p14="http://schemas.microsoft.com/office/powerpoint/2010/main" val="297422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1000"/>
                                        <p:tgtEl>
                                          <p:spTgt spid="14"/>
                                        </p:tgtEl>
                                      </p:cBhvr>
                                    </p:animEffect>
                                    <p:set>
                                      <p:cBhvr>
                                        <p:cTn id="12" dur="1" fill="hold">
                                          <p:stCondLst>
                                            <p:cond delay="9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xit" presetSubtype="4" fill="hold" nodeType="clickEffect">
                                  <p:stCondLst>
                                    <p:cond delay="0"/>
                                  </p:stCondLst>
                                  <p:childTnLst>
                                    <p:anim calcmode="lin" valueType="num">
                                      <p:cBhvr additive="base">
                                        <p:cTn id="32" dur="500"/>
                                        <p:tgtEl>
                                          <p:spTgt spid="16"/>
                                        </p:tgtEl>
                                        <p:attrNameLst>
                                          <p:attrName>ppt_y</p:attrName>
                                        </p:attrNameLst>
                                      </p:cBhvr>
                                      <p:tavLst>
                                        <p:tav tm="0">
                                          <p:val>
                                            <p:strVal val="#ppt_y"/>
                                          </p:val>
                                        </p:tav>
                                        <p:tav tm="100000">
                                          <p:val>
                                            <p:strVal val="#ppt_y+#ppt_h*1.125000"/>
                                          </p:val>
                                        </p:tav>
                                      </p:tavLst>
                                    </p:anim>
                                    <p:animEffect transition="out" filter="wipe(down)">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edg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191508" y="332742"/>
            <a:ext cx="4268990"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News Services</a:t>
            </a:r>
          </a:p>
        </p:txBody>
      </p:sp>
      <p:pic>
        <p:nvPicPr>
          <p:cNvPr id="11" name="Picture 10" descr="News Recommendation">
            <a:extLst>
              <a:ext uri="{FF2B5EF4-FFF2-40B4-BE49-F238E27FC236}">
                <a16:creationId xmlns:a16="http://schemas.microsoft.com/office/drawing/2014/main" id="{08B607B9-FC3C-4A35-9E3F-90B7DE6BE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09587"/>
            <a:ext cx="11734800" cy="5838825"/>
          </a:xfrm>
          <a:prstGeom prst="rect">
            <a:avLst/>
          </a:prstGeom>
        </p:spPr>
      </p:pic>
    </p:spTree>
    <p:extLst>
      <p:ext uri="{BB962C8B-B14F-4D97-AF65-F5344CB8AC3E}">
        <p14:creationId xmlns:p14="http://schemas.microsoft.com/office/powerpoint/2010/main" val="117196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a:extLst>
              <a:ext uri="{FF2B5EF4-FFF2-40B4-BE49-F238E27FC236}">
                <a16:creationId xmlns:a16="http://schemas.microsoft.com/office/drawing/2014/main" id="{9C7E5C2D-025B-4CFC-909E-C7CF9F73D705}"/>
              </a:ext>
            </a:extLst>
          </p:cNvPr>
          <p:cNvSpPr>
            <a:spLocks noGrp="1"/>
          </p:cNvSpPr>
          <p:nvPr>
            <p:ph type="sldNum" sz="quarter" idx="12"/>
          </p:nvPr>
        </p:nvSpPr>
        <p:spPr/>
        <p:txBody>
          <a:bodyPr/>
          <a:lstStyle/>
          <a:p>
            <a:fld id="{094FD2F9-5964-4406-B64F-93788E308060}" type="slidenum">
              <a:rPr lang="en-US" altLang="en-US"/>
              <a:pPr/>
              <a:t>14</a:t>
            </a:fld>
            <a:endParaRPr lang="zh-CN" altLang="en-US" sz="1800">
              <a:solidFill>
                <a:schemeClr val="tx1"/>
              </a:solidFill>
              <a:latin typeface="Arial" panose="020B0604020202020204" pitchFamily="34" charset="0"/>
            </a:endParaRPr>
          </a:p>
        </p:txBody>
      </p:sp>
      <p:grpSp>
        <p:nvGrpSpPr>
          <p:cNvPr id="13316" name="组合 37">
            <a:extLst>
              <a:ext uri="{FF2B5EF4-FFF2-40B4-BE49-F238E27FC236}">
                <a16:creationId xmlns:a16="http://schemas.microsoft.com/office/drawing/2014/main" id="{48AB34B6-7FCB-4E1D-8653-9811645A54DF}"/>
              </a:ext>
            </a:extLst>
          </p:cNvPr>
          <p:cNvGrpSpPr>
            <a:grpSpLocks/>
          </p:cNvGrpSpPr>
          <p:nvPr/>
        </p:nvGrpSpPr>
        <p:grpSpPr bwMode="auto">
          <a:xfrm>
            <a:off x="3274890" y="188913"/>
            <a:ext cx="7321550" cy="6221412"/>
            <a:chOff x="0" y="0"/>
            <a:chExt cx="7240347" cy="6222667"/>
          </a:xfrm>
        </p:grpSpPr>
        <p:sp>
          <p:nvSpPr>
            <p:cNvPr id="13317" name="直角三角形 38">
              <a:extLst>
                <a:ext uri="{FF2B5EF4-FFF2-40B4-BE49-F238E27FC236}">
                  <a16:creationId xmlns:a16="http://schemas.microsoft.com/office/drawing/2014/main" id="{CB1E1AE9-8C94-48B4-B959-6A81470031B2}"/>
                </a:ext>
              </a:extLst>
            </p:cNvPr>
            <p:cNvSpPr>
              <a:spLocks noChangeArrowheads="1"/>
            </p:cNvSpPr>
            <p:nvPr/>
          </p:nvSpPr>
          <p:spPr bwMode="auto">
            <a:xfrm rot="5400000">
              <a:off x="4305220" y="5384801"/>
              <a:ext cx="853126" cy="822606"/>
            </a:xfrm>
            <a:prstGeom prst="rtTriangl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18" name="矩形 9">
              <a:extLst>
                <a:ext uri="{FF2B5EF4-FFF2-40B4-BE49-F238E27FC236}">
                  <a16:creationId xmlns:a16="http://schemas.microsoft.com/office/drawing/2014/main" id="{3D593D9E-77FC-426C-90B2-5892C0B23AE7}"/>
                </a:ext>
              </a:extLst>
            </p:cNvPr>
            <p:cNvSpPr>
              <a:spLocks noChangeArrowheads="1"/>
            </p:cNvSpPr>
            <p:nvPr/>
          </p:nvSpPr>
          <p:spPr bwMode="auto">
            <a:xfrm>
              <a:off x="1919374" y="4503578"/>
              <a:ext cx="3238574" cy="887618"/>
            </a:xfrm>
            <a:custGeom>
              <a:avLst/>
              <a:gdLst>
                <a:gd name="T0" fmla="*/ 0 w 3238574"/>
                <a:gd name="T1" fmla="*/ 0 h 887618"/>
                <a:gd name="T2" fmla="*/ 3238574 w 3238574"/>
                <a:gd name="T3" fmla="*/ 887618 h 887618"/>
              </a:gdLst>
              <a:ahLst/>
              <a:cxnLst/>
              <a:rect l="T0" t="T1" r="T2" b="T3"/>
              <a:pathLst>
                <a:path w="3238574" h="887618">
                  <a:moveTo>
                    <a:pt x="0" y="0"/>
                  </a:moveTo>
                  <a:lnTo>
                    <a:pt x="2283384" y="0"/>
                  </a:lnTo>
                  <a:lnTo>
                    <a:pt x="3238574" y="887618"/>
                  </a:lnTo>
                  <a:lnTo>
                    <a:pt x="0" y="887618"/>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19" name="组合 40">
              <a:extLst>
                <a:ext uri="{FF2B5EF4-FFF2-40B4-BE49-F238E27FC236}">
                  <a16:creationId xmlns:a16="http://schemas.microsoft.com/office/drawing/2014/main" id="{4ACD42A4-A282-4C51-B252-C031C95146E3}"/>
                </a:ext>
              </a:extLst>
            </p:cNvPr>
            <p:cNvGrpSpPr>
              <a:grpSpLocks/>
            </p:cNvGrpSpPr>
            <p:nvPr/>
          </p:nvGrpSpPr>
          <p:grpSpPr bwMode="auto">
            <a:xfrm rot="16200000">
              <a:off x="1186910" y="1165830"/>
              <a:ext cx="95529" cy="2469352"/>
              <a:chOff x="0" y="0"/>
              <a:chExt cx="102209" cy="9144000"/>
            </a:xfrm>
          </p:grpSpPr>
          <p:pic>
            <p:nvPicPr>
              <p:cNvPr id="13320" name="Picture 3">
                <a:extLst>
                  <a:ext uri="{FF2B5EF4-FFF2-40B4-BE49-F238E27FC236}">
                    <a16:creationId xmlns:a16="http://schemas.microsoft.com/office/drawing/2014/main" id="{75B26441-739E-42F3-8E67-2CA5D30C1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21" name="矩形 56">
                <a:extLst>
                  <a:ext uri="{FF2B5EF4-FFF2-40B4-BE49-F238E27FC236}">
                    <a16:creationId xmlns:a16="http://schemas.microsoft.com/office/drawing/2014/main" id="{A602BB5B-A844-437C-83C6-1A3DD6260587}"/>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22" name="矩形 9">
              <a:extLst>
                <a:ext uri="{FF2B5EF4-FFF2-40B4-BE49-F238E27FC236}">
                  <a16:creationId xmlns:a16="http://schemas.microsoft.com/office/drawing/2014/main" id="{472AB496-C656-41C7-9051-D5B5BF589E16}"/>
                </a:ext>
              </a:extLst>
            </p:cNvPr>
            <p:cNvSpPr>
              <a:spLocks noChangeArrowheads="1"/>
            </p:cNvSpPr>
            <p:nvPr/>
          </p:nvSpPr>
          <p:spPr bwMode="auto">
            <a:xfrm>
              <a:off x="777098" y="553309"/>
              <a:ext cx="5328592" cy="887618"/>
            </a:xfrm>
            <a:custGeom>
              <a:avLst/>
              <a:gdLst>
                <a:gd name="T0" fmla="*/ 0 w 5328592"/>
                <a:gd name="T1" fmla="*/ 0 h 887618"/>
                <a:gd name="T2" fmla="*/ 5328592 w 5328592"/>
                <a:gd name="T3" fmla="*/ 887618 h 887618"/>
              </a:gdLst>
              <a:ahLst/>
              <a:cxnLst/>
              <a:rect l="T0" t="T1" r="T2" b="T3"/>
              <a:pathLst>
                <a:path w="5328592" h="887618">
                  <a:moveTo>
                    <a:pt x="1022275" y="0"/>
                  </a:moveTo>
                  <a:lnTo>
                    <a:pt x="5328592" y="0"/>
                  </a:lnTo>
                  <a:lnTo>
                    <a:pt x="5328592" y="887618"/>
                  </a:lnTo>
                  <a:lnTo>
                    <a:pt x="0" y="887618"/>
                  </a:lnTo>
                  <a:lnTo>
                    <a:pt x="0" y="882765"/>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23" name="矩形 9">
              <a:extLst>
                <a:ext uri="{FF2B5EF4-FFF2-40B4-BE49-F238E27FC236}">
                  <a16:creationId xmlns:a16="http://schemas.microsoft.com/office/drawing/2014/main" id="{748B1674-7E6A-47EC-940F-85DC80B53F91}"/>
                </a:ext>
              </a:extLst>
            </p:cNvPr>
            <p:cNvSpPr>
              <a:spLocks noChangeArrowheads="1"/>
            </p:cNvSpPr>
            <p:nvPr/>
          </p:nvSpPr>
          <p:spPr bwMode="auto">
            <a:xfrm>
              <a:off x="1872208" y="2520279"/>
              <a:ext cx="4233482" cy="887618"/>
            </a:xfrm>
            <a:custGeom>
              <a:avLst/>
              <a:gdLst>
                <a:gd name="T0" fmla="*/ 0 w 4233482"/>
                <a:gd name="T1" fmla="*/ 0 h 887618"/>
                <a:gd name="T2" fmla="*/ 4233482 w 4233482"/>
                <a:gd name="T3" fmla="*/ 887618 h 887618"/>
              </a:gdLst>
              <a:ahLst/>
              <a:cxnLst/>
              <a:rect l="T0" t="T1" r="T2" b="T3"/>
              <a:pathLst>
                <a:path w="4233482" h="887618">
                  <a:moveTo>
                    <a:pt x="0" y="0"/>
                  </a:moveTo>
                  <a:lnTo>
                    <a:pt x="4233482" y="0"/>
                  </a:lnTo>
                  <a:lnTo>
                    <a:pt x="4233482" y="887618"/>
                  </a:lnTo>
                  <a:lnTo>
                    <a:pt x="0" y="887618"/>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24" name="矩形 13">
              <a:extLst>
                <a:ext uri="{FF2B5EF4-FFF2-40B4-BE49-F238E27FC236}">
                  <a16:creationId xmlns:a16="http://schemas.microsoft.com/office/drawing/2014/main" id="{BEF8F138-D64B-4103-8950-B5574A3FDB1A}"/>
                </a:ext>
              </a:extLst>
            </p:cNvPr>
            <p:cNvSpPr>
              <a:spLocks noChangeArrowheads="1"/>
            </p:cNvSpPr>
            <p:nvPr/>
          </p:nvSpPr>
          <p:spPr bwMode="auto">
            <a:xfrm>
              <a:off x="6105690" y="580908"/>
              <a:ext cx="936104" cy="2814439"/>
            </a:xfrm>
            <a:custGeom>
              <a:avLst/>
              <a:gdLst>
                <a:gd name="T0" fmla="*/ 0 w 936104"/>
                <a:gd name="T1" fmla="*/ 0 h 2814439"/>
                <a:gd name="T2" fmla="*/ 936104 w 936104"/>
                <a:gd name="T3" fmla="*/ 2814439 h 2814439"/>
              </a:gdLst>
              <a:ahLst/>
              <a:cxnLst/>
              <a:rect l="T0" t="T1" r="T2" b="T3"/>
              <a:pathLst>
                <a:path w="936104" h="2814439">
                  <a:moveTo>
                    <a:pt x="0" y="0"/>
                  </a:moveTo>
                  <a:lnTo>
                    <a:pt x="936104" y="780954"/>
                  </a:lnTo>
                  <a:lnTo>
                    <a:pt x="936104" y="2033485"/>
                  </a:lnTo>
                  <a:lnTo>
                    <a:pt x="0" y="2814439"/>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25" name="组合 44">
              <a:extLst>
                <a:ext uri="{FF2B5EF4-FFF2-40B4-BE49-F238E27FC236}">
                  <a16:creationId xmlns:a16="http://schemas.microsoft.com/office/drawing/2014/main" id="{6B9CFB04-E40B-4DAA-BA56-0227990913EA}"/>
                </a:ext>
              </a:extLst>
            </p:cNvPr>
            <p:cNvGrpSpPr>
              <a:grpSpLocks/>
            </p:cNvGrpSpPr>
            <p:nvPr/>
          </p:nvGrpSpPr>
          <p:grpSpPr bwMode="auto">
            <a:xfrm rot="10800000">
              <a:off x="5976665" y="0"/>
              <a:ext cx="168722" cy="4248473"/>
              <a:chOff x="0" y="0"/>
              <a:chExt cx="102209" cy="9144000"/>
            </a:xfrm>
          </p:grpSpPr>
          <p:pic>
            <p:nvPicPr>
              <p:cNvPr id="13326" name="Picture 3">
                <a:extLst>
                  <a:ext uri="{FF2B5EF4-FFF2-40B4-BE49-F238E27FC236}">
                    <a16:creationId xmlns:a16="http://schemas.microsoft.com/office/drawing/2014/main" id="{DFE0A4A2-9B18-4163-A70E-F47C948EC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27" name="矩形 54">
                <a:extLst>
                  <a:ext uri="{FF2B5EF4-FFF2-40B4-BE49-F238E27FC236}">
                    <a16:creationId xmlns:a16="http://schemas.microsoft.com/office/drawing/2014/main" id="{DF824513-5F7C-4878-A166-A6713436B9AE}"/>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28" name="矩形 13">
              <a:extLst>
                <a:ext uri="{FF2B5EF4-FFF2-40B4-BE49-F238E27FC236}">
                  <a16:creationId xmlns:a16="http://schemas.microsoft.com/office/drawing/2014/main" id="{FE662CEF-593A-4807-AB8E-19F85972D261}"/>
                </a:ext>
              </a:extLst>
            </p:cNvPr>
            <p:cNvSpPr>
              <a:spLocks noChangeArrowheads="1"/>
            </p:cNvSpPr>
            <p:nvPr/>
          </p:nvSpPr>
          <p:spPr bwMode="auto">
            <a:xfrm flipH="1">
              <a:off x="1008112" y="2525122"/>
              <a:ext cx="936104" cy="2814439"/>
            </a:xfrm>
            <a:custGeom>
              <a:avLst/>
              <a:gdLst>
                <a:gd name="T0" fmla="*/ 0 w 936104"/>
                <a:gd name="T1" fmla="*/ 0 h 2814439"/>
                <a:gd name="T2" fmla="*/ 936104 w 936104"/>
                <a:gd name="T3" fmla="*/ 2814439 h 2814439"/>
              </a:gdLst>
              <a:ahLst/>
              <a:cxnLst/>
              <a:rect l="T0" t="T1" r="T2" b="T3"/>
              <a:pathLst>
                <a:path w="936104" h="2814439">
                  <a:moveTo>
                    <a:pt x="0" y="0"/>
                  </a:moveTo>
                  <a:lnTo>
                    <a:pt x="936104" y="780954"/>
                  </a:lnTo>
                  <a:lnTo>
                    <a:pt x="936104" y="2033485"/>
                  </a:lnTo>
                  <a:lnTo>
                    <a:pt x="0" y="2814439"/>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29" name="组合 46">
              <a:extLst>
                <a:ext uri="{FF2B5EF4-FFF2-40B4-BE49-F238E27FC236}">
                  <a16:creationId xmlns:a16="http://schemas.microsoft.com/office/drawing/2014/main" id="{20E4DDE9-6379-4042-AA78-4AC89E87183F}"/>
                </a:ext>
              </a:extLst>
            </p:cNvPr>
            <p:cNvGrpSpPr>
              <a:grpSpLocks/>
            </p:cNvGrpSpPr>
            <p:nvPr/>
          </p:nvGrpSpPr>
          <p:grpSpPr bwMode="auto">
            <a:xfrm rot="10800000" flipH="1">
              <a:off x="1904519" y="1944214"/>
              <a:ext cx="168722" cy="4248473"/>
              <a:chOff x="0" y="0"/>
              <a:chExt cx="102209" cy="9144000"/>
            </a:xfrm>
          </p:grpSpPr>
          <p:pic>
            <p:nvPicPr>
              <p:cNvPr id="13330" name="Picture 3">
                <a:extLst>
                  <a:ext uri="{FF2B5EF4-FFF2-40B4-BE49-F238E27FC236}">
                    <a16:creationId xmlns:a16="http://schemas.microsoft.com/office/drawing/2014/main" id="{8C068AF4-B2ED-4749-A1B6-CB4CF22CC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31" name="矩形 52">
                <a:extLst>
                  <a:ext uri="{FF2B5EF4-FFF2-40B4-BE49-F238E27FC236}">
                    <a16:creationId xmlns:a16="http://schemas.microsoft.com/office/drawing/2014/main" id="{C0105D20-D7C0-41CA-A1A7-49927A883FBE}"/>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32" name="矩形 21">
              <a:extLst>
                <a:ext uri="{FF2B5EF4-FFF2-40B4-BE49-F238E27FC236}">
                  <a16:creationId xmlns:a16="http://schemas.microsoft.com/office/drawing/2014/main" id="{DA9832A0-EF56-479D-8827-16B9AB5348EA}"/>
                </a:ext>
              </a:extLst>
            </p:cNvPr>
            <p:cNvSpPr>
              <a:spLocks noChangeArrowheads="1"/>
            </p:cNvSpPr>
            <p:nvPr/>
          </p:nvSpPr>
          <p:spPr bwMode="auto">
            <a:xfrm flipH="1">
              <a:off x="1008112" y="3401784"/>
              <a:ext cx="896405" cy="1479520"/>
            </a:xfrm>
            <a:custGeom>
              <a:avLst/>
              <a:gdLst>
                <a:gd name="T0" fmla="*/ 0 w 896405"/>
                <a:gd name="T1" fmla="*/ 0 h 1479520"/>
                <a:gd name="T2" fmla="*/ 896405 w 896405"/>
                <a:gd name="T3" fmla="*/ 1479520 h 1479520"/>
              </a:gdLst>
              <a:ahLst/>
              <a:cxnLst/>
              <a:rect l="T0" t="T1" r="T2" b="T3"/>
              <a:pathLst>
                <a:path w="896405" h="1479520">
                  <a:moveTo>
                    <a:pt x="896405" y="0"/>
                  </a:moveTo>
                  <a:lnTo>
                    <a:pt x="0" y="0"/>
                  </a:lnTo>
                  <a:lnTo>
                    <a:pt x="0" y="1101793"/>
                  </a:lnTo>
                  <a:lnTo>
                    <a:pt x="450625" y="1101793"/>
                  </a:lnTo>
                  <a:lnTo>
                    <a:pt x="247292" y="1323777"/>
                  </a:lnTo>
                  <a:lnTo>
                    <a:pt x="209016" y="1288717"/>
                  </a:lnTo>
                  <a:lnTo>
                    <a:pt x="175025" y="1479520"/>
                  </a:lnTo>
                  <a:lnTo>
                    <a:pt x="362120" y="1428957"/>
                  </a:lnTo>
                  <a:lnTo>
                    <a:pt x="323844" y="1393897"/>
                  </a:lnTo>
                  <a:lnTo>
                    <a:pt x="591405" y="1101793"/>
                  </a:lnTo>
                  <a:lnTo>
                    <a:pt x="896405" y="1101793"/>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3" name="上箭头 27">
              <a:extLst>
                <a:ext uri="{FF2B5EF4-FFF2-40B4-BE49-F238E27FC236}">
                  <a16:creationId xmlns:a16="http://schemas.microsoft.com/office/drawing/2014/main" id="{8EAD29D0-2EA6-4B46-9C4B-4430758F43E1}"/>
                </a:ext>
              </a:extLst>
            </p:cNvPr>
            <p:cNvSpPr>
              <a:spLocks noChangeArrowheads="1"/>
            </p:cNvSpPr>
            <p:nvPr/>
          </p:nvSpPr>
          <p:spPr bwMode="auto">
            <a:xfrm rot="2549341">
              <a:off x="671935" y="977368"/>
              <a:ext cx="1375742" cy="1675730"/>
            </a:xfrm>
            <a:custGeom>
              <a:avLst/>
              <a:gdLst>
                <a:gd name="T0" fmla="*/ 0 w 1375742"/>
                <a:gd name="T1" fmla="*/ 0 h 1675730"/>
                <a:gd name="T2" fmla="*/ 1375742 w 1375742"/>
                <a:gd name="T3" fmla="*/ 1675730 h 1675730"/>
              </a:gdLst>
              <a:ahLst/>
              <a:cxnLst/>
              <a:rect l="T0" t="T1" r="T2" b="T3"/>
              <a:pathLst>
                <a:path w="1375742" h="1675730">
                  <a:moveTo>
                    <a:pt x="511462" y="0"/>
                  </a:moveTo>
                  <a:lnTo>
                    <a:pt x="615274" y="163658"/>
                  </a:lnTo>
                  <a:lnTo>
                    <a:pt x="563368" y="163658"/>
                  </a:lnTo>
                  <a:lnTo>
                    <a:pt x="563368" y="411369"/>
                  </a:lnTo>
                  <a:lnTo>
                    <a:pt x="690290" y="295111"/>
                  </a:lnTo>
                  <a:lnTo>
                    <a:pt x="1375742" y="1043439"/>
                  </a:lnTo>
                  <a:lnTo>
                    <a:pt x="685452" y="1675730"/>
                  </a:lnTo>
                  <a:lnTo>
                    <a:pt x="0" y="927402"/>
                  </a:lnTo>
                  <a:lnTo>
                    <a:pt x="459556" y="506459"/>
                  </a:lnTo>
                  <a:lnTo>
                    <a:pt x="459556" y="163658"/>
                  </a:lnTo>
                  <a:lnTo>
                    <a:pt x="407650" y="163658"/>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4" name="上箭头 29">
              <a:extLst>
                <a:ext uri="{FF2B5EF4-FFF2-40B4-BE49-F238E27FC236}">
                  <a16:creationId xmlns:a16="http://schemas.microsoft.com/office/drawing/2014/main" id="{5514DE60-C70A-4788-93E0-208BCCE5EF72}"/>
                </a:ext>
              </a:extLst>
            </p:cNvPr>
            <p:cNvSpPr>
              <a:spLocks noChangeArrowheads="1"/>
            </p:cNvSpPr>
            <p:nvPr/>
          </p:nvSpPr>
          <p:spPr bwMode="auto">
            <a:xfrm rot="2549341" flipH="1" flipV="1">
              <a:off x="5835127" y="1274646"/>
              <a:ext cx="1405220" cy="1584527"/>
            </a:xfrm>
            <a:custGeom>
              <a:avLst/>
              <a:gdLst>
                <a:gd name="T0" fmla="*/ 0 w 1405220"/>
                <a:gd name="T1" fmla="*/ 0 h 1584527"/>
                <a:gd name="T2" fmla="*/ 1405220 w 1405220"/>
                <a:gd name="T3" fmla="*/ 1584527 h 1584527"/>
              </a:gdLst>
              <a:ahLst/>
              <a:cxnLst/>
              <a:rect l="T0" t="T1" r="T2" b="T3"/>
              <a:pathLst>
                <a:path w="1405220" h="1584527">
                  <a:moveTo>
                    <a:pt x="1405220" y="979052"/>
                  </a:moveTo>
                  <a:lnTo>
                    <a:pt x="744205" y="1584527"/>
                  </a:lnTo>
                  <a:lnTo>
                    <a:pt x="0" y="772058"/>
                  </a:lnTo>
                  <a:lnTo>
                    <a:pt x="282200" y="513568"/>
                  </a:lnTo>
                  <a:lnTo>
                    <a:pt x="282200" y="163658"/>
                  </a:lnTo>
                  <a:lnTo>
                    <a:pt x="230294" y="163658"/>
                  </a:lnTo>
                  <a:lnTo>
                    <a:pt x="334106" y="0"/>
                  </a:lnTo>
                  <a:lnTo>
                    <a:pt x="437918" y="163658"/>
                  </a:lnTo>
                  <a:lnTo>
                    <a:pt x="386012" y="163658"/>
                  </a:lnTo>
                  <a:lnTo>
                    <a:pt x="386012" y="418479"/>
                  </a:lnTo>
                  <a:lnTo>
                    <a:pt x="661015" y="166582"/>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5" name="TextBox 50">
              <a:extLst>
                <a:ext uri="{FF2B5EF4-FFF2-40B4-BE49-F238E27FC236}">
                  <a16:creationId xmlns:a16="http://schemas.microsoft.com/office/drawing/2014/main" id="{F62BBDDD-42F2-4B6C-9DFE-77BA9C2FCF0A}"/>
                </a:ext>
              </a:extLst>
            </p:cNvPr>
            <p:cNvSpPr>
              <a:spLocks noChangeArrowheads="1"/>
            </p:cNvSpPr>
            <p:nvPr/>
          </p:nvSpPr>
          <p:spPr bwMode="auto">
            <a:xfrm>
              <a:off x="993122" y="1224135"/>
              <a:ext cx="5126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dirty="0">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1</a:t>
              </a:r>
            </a:p>
          </p:txBody>
        </p:sp>
      </p:grpSp>
      <p:sp>
        <p:nvSpPr>
          <p:cNvPr id="13347" name="TextBox 68">
            <a:extLst>
              <a:ext uri="{FF2B5EF4-FFF2-40B4-BE49-F238E27FC236}">
                <a16:creationId xmlns:a16="http://schemas.microsoft.com/office/drawing/2014/main" id="{13FFF6AB-94CA-40FC-A186-95C9D0DEF04A}"/>
              </a:ext>
            </a:extLst>
          </p:cNvPr>
          <p:cNvSpPr>
            <a:spLocks noChangeArrowheads="1"/>
          </p:cNvSpPr>
          <p:nvPr/>
        </p:nvSpPr>
        <p:spPr bwMode="auto">
          <a:xfrm>
            <a:off x="-1447296" y="1517913"/>
            <a:ext cx="4591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en-US" altLang="en-US" sz="4800" b="1" i="1" dirty="0">
                <a:solidFill>
                  <a:srgbClr val="595959"/>
                </a:solidFill>
                <a:latin typeface="Arial Rounded MT Bold" panose="020F0704030504030204" pitchFamily="34" charset="0"/>
                <a:ea typeface="微软雅黑" panose="020B0503020204020204" pitchFamily="34" charset="-122"/>
                <a:sym typeface="Times New Roman" panose="02020603050405020304" pitchFamily="18" charset="0"/>
              </a:rPr>
              <a:t>Content</a:t>
            </a:r>
          </a:p>
        </p:txBody>
      </p:sp>
      <p:grpSp>
        <p:nvGrpSpPr>
          <p:cNvPr id="2" name="Group 1">
            <a:extLst>
              <a:ext uri="{FF2B5EF4-FFF2-40B4-BE49-F238E27FC236}">
                <a16:creationId xmlns:a16="http://schemas.microsoft.com/office/drawing/2014/main" id="{35981027-AEA1-4569-9097-B5A507EADE31}"/>
              </a:ext>
            </a:extLst>
          </p:cNvPr>
          <p:cNvGrpSpPr/>
          <p:nvPr/>
        </p:nvGrpSpPr>
        <p:grpSpPr>
          <a:xfrm>
            <a:off x="4364356" y="934288"/>
            <a:ext cx="5710238" cy="5630026"/>
            <a:chOff x="4364356" y="934288"/>
            <a:chExt cx="5710238" cy="5630026"/>
          </a:xfrm>
        </p:grpSpPr>
        <p:sp>
          <p:nvSpPr>
            <p:cNvPr id="13314" name="Oval 65">
              <a:extLst>
                <a:ext uri="{FF2B5EF4-FFF2-40B4-BE49-F238E27FC236}">
                  <a16:creationId xmlns:a16="http://schemas.microsoft.com/office/drawing/2014/main" id="{2CD590D4-B422-4CEC-81AC-1F0D216FB2A5}"/>
                </a:ext>
              </a:extLst>
            </p:cNvPr>
            <p:cNvSpPr>
              <a:spLocks noChangeArrowheads="1"/>
            </p:cNvSpPr>
            <p:nvPr/>
          </p:nvSpPr>
          <p:spPr bwMode="auto">
            <a:xfrm rot="10800000" flipV="1">
              <a:off x="6501131" y="6237289"/>
              <a:ext cx="2246313" cy="327025"/>
            </a:xfrm>
            <a:prstGeom prst="ellipse">
              <a:avLst/>
            </a:prstGeom>
            <a:gradFill rotWithShape="1">
              <a:gsLst>
                <a:gs pos="0">
                  <a:srgbClr val="3F3F3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b="1" i="1">
                <a:solidFill>
                  <a:srgbClr val="000000"/>
                </a:solidFill>
                <a:sym typeface="Arial" panose="020B0604020202020204" pitchFamily="34" charset="0"/>
              </a:endParaRPr>
            </a:p>
          </p:txBody>
        </p:sp>
        <p:sp>
          <p:nvSpPr>
            <p:cNvPr id="13336" name="TextBox 57">
              <a:extLst>
                <a:ext uri="{FF2B5EF4-FFF2-40B4-BE49-F238E27FC236}">
                  <a16:creationId xmlns:a16="http://schemas.microsoft.com/office/drawing/2014/main" id="{0505A525-703F-4BB7-8CAB-B2446D5DB1C3}"/>
                </a:ext>
              </a:extLst>
            </p:cNvPr>
            <p:cNvSpPr>
              <a:spLocks noChangeArrowheads="1"/>
            </p:cNvSpPr>
            <p:nvPr/>
          </p:nvSpPr>
          <p:spPr bwMode="auto">
            <a:xfrm>
              <a:off x="9561831" y="1484313"/>
              <a:ext cx="51276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2</a:t>
              </a:r>
            </a:p>
          </p:txBody>
        </p:sp>
        <p:sp>
          <p:nvSpPr>
            <p:cNvPr id="13337" name="TextBox 58">
              <a:extLst>
                <a:ext uri="{FF2B5EF4-FFF2-40B4-BE49-F238E27FC236}">
                  <a16:creationId xmlns:a16="http://schemas.microsoft.com/office/drawing/2014/main" id="{81BD7477-C0F9-473A-8667-CF368C5C41E6}"/>
                </a:ext>
              </a:extLst>
            </p:cNvPr>
            <p:cNvSpPr>
              <a:spLocks noChangeArrowheads="1"/>
            </p:cNvSpPr>
            <p:nvPr/>
          </p:nvSpPr>
          <p:spPr bwMode="auto">
            <a:xfrm>
              <a:off x="4364356" y="3429001"/>
              <a:ext cx="5111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3</a:t>
              </a:r>
            </a:p>
          </p:txBody>
        </p:sp>
        <p:sp>
          <p:nvSpPr>
            <p:cNvPr id="13338" name="椭圆 59">
              <a:extLst>
                <a:ext uri="{FF2B5EF4-FFF2-40B4-BE49-F238E27FC236}">
                  <a16:creationId xmlns:a16="http://schemas.microsoft.com/office/drawing/2014/main" id="{6618B6A1-93A7-42F7-97FD-43CA6A1FEB17}"/>
                </a:ext>
              </a:extLst>
            </p:cNvPr>
            <p:cNvSpPr>
              <a:spLocks noChangeArrowheads="1"/>
            </p:cNvSpPr>
            <p:nvPr/>
          </p:nvSpPr>
          <p:spPr bwMode="auto">
            <a:xfrm>
              <a:off x="9561196" y="1339851"/>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9" name="椭圆 60">
              <a:extLst>
                <a:ext uri="{FF2B5EF4-FFF2-40B4-BE49-F238E27FC236}">
                  <a16:creationId xmlns:a16="http://schemas.microsoft.com/office/drawing/2014/main" id="{18425343-BC3D-46F2-933C-4F0A67634394}"/>
                </a:ext>
              </a:extLst>
            </p:cNvPr>
            <p:cNvSpPr>
              <a:spLocks noChangeArrowheads="1"/>
            </p:cNvSpPr>
            <p:nvPr/>
          </p:nvSpPr>
          <p:spPr bwMode="auto">
            <a:xfrm>
              <a:off x="4592321" y="3300414"/>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40" name="椭圆 61">
              <a:extLst>
                <a:ext uri="{FF2B5EF4-FFF2-40B4-BE49-F238E27FC236}">
                  <a16:creationId xmlns:a16="http://schemas.microsoft.com/office/drawing/2014/main" id="{0A06DC89-1099-48B8-8353-9DD8502DAEB9}"/>
                </a:ext>
              </a:extLst>
            </p:cNvPr>
            <p:cNvSpPr>
              <a:spLocks noChangeArrowheads="1"/>
            </p:cNvSpPr>
            <p:nvPr/>
          </p:nvSpPr>
          <p:spPr bwMode="auto">
            <a:xfrm>
              <a:off x="7687946" y="5289551"/>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41" name="TextBox 62">
              <a:extLst>
                <a:ext uri="{FF2B5EF4-FFF2-40B4-BE49-F238E27FC236}">
                  <a16:creationId xmlns:a16="http://schemas.microsoft.com/office/drawing/2014/main" id="{2F71997A-8AE6-4A61-BAA8-F88CA8814613}"/>
                </a:ext>
              </a:extLst>
            </p:cNvPr>
            <p:cNvSpPr>
              <a:spLocks noChangeArrowheads="1"/>
            </p:cNvSpPr>
            <p:nvPr/>
          </p:nvSpPr>
          <p:spPr bwMode="auto">
            <a:xfrm flipH="1">
              <a:off x="5413017" y="934288"/>
              <a:ext cx="3688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Why need to talk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43" name="TextBox 64">
              <a:extLst>
                <a:ext uri="{FF2B5EF4-FFF2-40B4-BE49-F238E27FC236}">
                  <a16:creationId xmlns:a16="http://schemas.microsoft.com/office/drawing/2014/main" id="{8E6242F2-D4C8-495A-8CB8-759A261125C9}"/>
                </a:ext>
              </a:extLst>
            </p:cNvPr>
            <p:cNvSpPr>
              <a:spLocks noChangeArrowheads="1"/>
            </p:cNvSpPr>
            <p:nvPr/>
          </p:nvSpPr>
          <p:spPr bwMode="auto">
            <a:xfrm flipH="1">
              <a:off x="5466240" y="2965475"/>
              <a:ext cx="3711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How to deal with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45" name="TextBox 66">
              <a:extLst>
                <a:ext uri="{FF2B5EF4-FFF2-40B4-BE49-F238E27FC236}">
                  <a16:creationId xmlns:a16="http://schemas.microsoft.com/office/drawing/2014/main" id="{1DA79DB9-DD7A-4B2C-86CF-B9DD0919C984}"/>
                </a:ext>
              </a:extLst>
            </p:cNvPr>
            <p:cNvSpPr>
              <a:spLocks noChangeArrowheads="1"/>
            </p:cNvSpPr>
            <p:nvPr/>
          </p:nvSpPr>
          <p:spPr bwMode="auto">
            <a:xfrm flipH="1">
              <a:off x="5472442" y="4978336"/>
              <a:ext cx="2171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zh-CN"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Implementation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15" name="椭圆 36">
              <a:extLst>
                <a:ext uri="{FF2B5EF4-FFF2-40B4-BE49-F238E27FC236}">
                  <a16:creationId xmlns:a16="http://schemas.microsoft.com/office/drawing/2014/main" id="{9ABC6FC5-9E7D-46B4-9B23-71481974413A}"/>
                </a:ext>
              </a:extLst>
            </p:cNvPr>
            <p:cNvSpPr>
              <a:spLocks noChangeArrowheads="1"/>
            </p:cNvSpPr>
            <p:nvPr/>
          </p:nvSpPr>
          <p:spPr bwMode="auto">
            <a:xfrm>
              <a:off x="4439862" y="1340826"/>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38" name="TextBox 62">
            <a:extLst>
              <a:ext uri="{FF2B5EF4-FFF2-40B4-BE49-F238E27FC236}">
                <a16:creationId xmlns:a16="http://schemas.microsoft.com/office/drawing/2014/main" id="{F398FD76-156F-41D3-AAB0-F51647A941CA}"/>
              </a:ext>
            </a:extLst>
          </p:cNvPr>
          <p:cNvSpPr>
            <a:spLocks noChangeArrowheads="1"/>
          </p:cNvSpPr>
          <p:nvPr/>
        </p:nvSpPr>
        <p:spPr bwMode="auto">
          <a:xfrm flipH="1">
            <a:off x="5418201" y="941097"/>
            <a:ext cx="3688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Why need to talk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37" name="TextBox 64">
            <a:extLst>
              <a:ext uri="{FF2B5EF4-FFF2-40B4-BE49-F238E27FC236}">
                <a16:creationId xmlns:a16="http://schemas.microsoft.com/office/drawing/2014/main" id="{3E142888-1CE7-40DD-A268-3D9948CC4252}"/>
              </a:ext>
            </a:extLst>
          </p:cNvPr>
          <p:cNvSpPr>
            <a:spLocks noChangeArrowheads="1"/>
          </p:cNvSpPr>
          <p:nvPr/>
        </p:nvSpPr>
        <p:spPr bwMode="auto">
          <a:xfrm flipH="1">
            <a:off x="5474562" y="2961955"/>
            <a:ext cx="3711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How to deal with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Tree>
    <p:extLst>
      <p:ext uri="{BB962C8B-B14F-4D97-AF65-F5344CB8AC3E}">
        <p14:creationId xmlns:p14="http://schemas.microsoft.com/office/powerpoint/2010/main" val="440733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347"/>
                                        </p:tgtEl>
                                        <p:attrNameLst>
                                          <p:attrName>style.visibility</p:attrName>
                                        </p:attrNameLst>
                                      </p:cBhvr>
                                      <p:to>
                                        <p:strVal val="visible"/>
                                      </p:to>
                                    </p:set>
                                    <p:anim calcmode="lin" valueType="num">
                                      <p:cBhvr>
                                        <p:cTn id="7" dur="1000" fill="hold"/>
                                        <p:tgtEl>
                                          <p:spTgt spid="13347"/>
                                        </p:tgtEl>
                                        <p:attrNameLst>
                                          <p:attrName>ppt_w</p:attrName>
                                        </p:attrNameLst>
                                      </p:cBhvr>
                                      <p:tavLst>
                                        <p:tav tm="0">
                                          <p:val>
                                            <p:fltVal val="0"/>
                                          </p:val>
                                        </p:tav>
                                        <p:tav tm="100000">
                                          <p:val>
                                            <p:strVal val="#ppt_w"/>
                                          </p:val>
                                        </p:tav>
                                      </p:tavLst>
                                    </p:anim>
                                    <p:anim calcmode="lin" valueType="num">
                                      <p:cBhvr>
                                        <p:cTn id="8" dur="1000" fill="hold"/>
                                        <p:tgtEl>
                                          <p:spTgt spid="13347"/>
                                        </p:tgtEl>
                                        <p:attrNameLst>
                                          <p:attrName>ppt_h</p:attrName>
                                        </p:attrNameLst>
                                      </p:cBhvr>
                                      <p:tavLst>
                                        <p:tav tm="0">
                                          <p:val>
                                            <p:fltVal val="0"/>
                                          </p:val>
                                        </p:tav>
                                        <p:tav tm="100000">
                                          <p:val>
                                            <p:strVal val="#ppt_h"/>
                                          </p:val>
                                        </p:tav>
                                      </p:tavLst>
                                    </p:anim>
                                    <p:anim calcmode="lin" valueType="num">
                                      <p:cBhvr>
                                        <p:cTn id="9" dur="1000" fill="hold"/>
                                        <p:tgtEl>
                                          <p:spTgt spid="13347"/>
                                        </p:tgtEl>
                                        <p:attrNameLst>
                                          <p:attrName>style.rotation</p:attrName>
                                        </p:attrNameLst>
                                      </p:cBhvr>
                                      <p:tavLst>
                                        <p:tav tm="0">
                                          <p:val>
                                            <p:fltVal val="90"/>
                                          </p:val>
                                        </p:tav>
                                        <p:tav tm="100000">
                                          <p:val>
                                            <p:fltVal val="0"/>
                                          </p:val>
                                        </p:tav>
                                      </p:tavLst>
                                    </p:anim>
                                    <p:animEffect transition="in" filter="fade">
                                      <p:cBhvr>
                                        <p:cTn id="10" dur="1000"/>
                                        <p:tgtEl>
                                          <p:spTgt spid="1334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13316"/>
                                        </p:tgtEl>
                                        <p:attrNameLst>
                                          <p:attrName>style.visibility</p:attrName>
                                        </p:attrNameLst>
                                      </p:cBhvr>
                                      <p:to>
                                        <p:strVal val="visible"/>
                                      </p:to>
                                    </p:set>
                                    <p:animEffect transition="in" filter="randombar(horizontal)">
                                      <p:cBhvr>
                                        <p:cTn id="21" dur="500"/>
                                        <p:tgtEl>
                                          <p:spTgt spid="133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randombar(horizont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mph" presetSubtype="0" fill="remove" grpId="1" nodeType="clickEffect">
                                  <p:stCondLst>
                                    <p:cond delay="0"/>
                                  </p:stCondLst>
                                  <p:childTnLst>
                                    <p:animClr clrSpc="rgb" dir="cw">
                                      <p:cBhvr override="childStyle">
                                        <p:cTn id="28" dur="250" autoRev="1" fill="remove"/>
                                        <p:tgtEl>
                                          <p:spTgt spid="37"/>
                                        </p:tgtEl>
                                        <p:attrNameLst>
                                          <p:attrName>style.color</p:attrName>
                                        </p:attrNameLst>
                                      </p:cBhvr>
                                      <p:to>
                                        <a:schemeClr val="bg1"/>
                                      </p:to>
                                    </p:animClr>
                                    <p:animClr clrSpc="rgb" dir="cw">
                                      <p:cBhvr>
                                        <p:cTn id="29" dur="250" autoRev="1" fill="remove"/>
                                        <p:tgtEl>
                                          <p:spTgt spid="37"/>
                                        </p:tgtEl>
                                        <p:attrNameLst>
                                          <p:attrName>fillcolor</p:attrName>
                                        </p:attrNameLst>
                                      </p:cBhvr>
                                      <p:to>
                                        <a:schemeClr val="bg1"/>
                                      </p:to>
                                    </p:animClr>
                                    <p:set>
                                      <p:cBhvr>
                                        <p:cTn id="30" dur="250" autoRev="1" fill="remove"/>
                                        <p:tgtEl>
                                          <p:spTgt spid="37"/>
                                        </p:tgtEl>
                                        <p:attrNameLst>
                                          <p:attrName>fill.type</p:attrName>
                                        </p:attrNameLst>
                                      </p:cBhvr>
                                      <p:to>
                                        <p:strVal val="solid"/>
                                      </p:to>
                                    </p:set>
                                    <p:set>
                                      <p:cBhvr>
                                        <p:cTn id="31" dur="250" autoRev="1" fill="remove"/>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7" grpId="0"/>
      <p:bldP spid="38" grpId="1"/>
      <p:bldP spid="37" grpId="0"/>
      <p:bldP spid="3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A21DD4A9-4097-4CBD-A6C1-ABA9A85E809C}"/>
              </a:ext>
            </a:extLst>
          </p:cNvPr>
          <p:cNvSpPr>
            <a:spLocks noGrp="1"/>
          </p:cNvSpPr>
          <p:nvPr>
            <p:ph type="sldNum" sz="quarter" idx="12"/>
          </p:nvPr>
        </p:nvSpPr>
        <p:spPr/>
        <p:txBody>
          <a:bodyPr/>
          <a:lstStyle/>
          <a:p>
            <a:fld id="{0CEC2179-297E-4C26-B7DD-0244684C2066}" type="slidenum">
              <a:rPr lang="en-US" altLang="en-US"/>
              <a:pPr/>
              <a:t>15</a:t>
            </a:fld>
            <a:endParaRPr lang="zh-CN" altLang="en-US" sz="1800">
              <a:solidFill>
                <a:schemeClr val="tx1"/>
              </a:solidFill>
              <a:latin typeface="Arial" panose="020B0604020202020204" pitchFamily="34" charset="0"/>
            </a:endParaRPr>
          </a:p>
        </p:txBody>
      </p:sp>
      <p:sp>
        <p:nvSpPr>
          <p:cNvPr id="33794" name="矩形 1">
            <a:extLst>
              <a:ext uri="{FF2B5EF4-FFF2-40B4-BE49-F238E27FC236}">
                <a16:creationId xmlns:a16="http://schemas.microsoft.com/office/drawing/2014/main" id="{BCD439AE-E30B-4195-8584-627533D71F77}"/>
              </a:ext>
            </a:extLst>
          </p:cNvPr>
          <p:cNvSpPr>
            <a:spLocks noChangeArrowheads="1"/>
          </p:cNvSpPr>
          <p:nvPr/>
        </p:nvSpPr>
        <p:spPr bwMode="auto">
          <a:xfrm flipH="1" flipV="1">
            <a:off x="8470901" y="1866900"/>
            <a:ext cx="1801813" cy="5016500"/>
          </a:xfrm>
          <a:custGeom>
            <a:avLst/>
            <a:gdLst>
              <a:gd name="T0" fmla="*/ 2206490 w 2354743"/>
              <a:gd name="T1" fmla="*/ 0 h 4091578"/>
              <a:gd name="T2" fmla="*/ 2018066 w 2354743"/>
              <a:gd name="T3" fmla="*/ 736510 h 4091578"/>
              <a:gd name="T4" fmla="*/ 2020134 w 2354743"/>
              <a:gd name="T5" fmla="*/ 736510 h 4091578"/>
              <a:gd name="T6" fmla="*/ 2336991 w 2354743"/>
              <a:gd name="T7" fmla="*/ 1470340 h 4091578"/>
              <a:gd name="T8" fmla="*/ 2224299 w 2354743"/>
              <a:gd name="T9" fmla="*/ 1754300 h 4091578"/>
              <a:gd name="T10" fmla="*/ 1951829 w 2354743"/>
              <a:gd name="T11" fmla="*/ 1658160 h 4091578"/>
              <a:gd name="T12" fmla="*/ 1951829 w 2354743"/>
              <a:gd name="T13" fmla="*/ 2521484 h 4091578"/>
              <a:gd name="T14" fmla="*/ 1951829 w 2354743"/>
              <a:gd name="T15" fmla="*/ 2608718 h 4091578"/>
              <a:gd name="T16" fmla="*/ 1951829 w 2354743"/>
              <a:gd name="T17" fmla="*/ 3875554 h 4091578"/>
              <a:gd name="T18" fmla="*/ 1735805 w 2354743"/>
              <a:gd name="T19" fmla="*/ 4091578 h 4091578"/>
              <a:gd name="T20" fmla="*/ 1519781 w 2354743"/>
              <a:gd name="T21" fmla="*/ 3875554 h 4091578"/>
              <a:gd name="T22" fmla="*/ 1519781 w 2354743"/>
              <a:gd name="T23" fmla="*/ 2608718 h 4091578"/>
              <a:gd name="T24" fmla="*/ 1439801 w 2354743"/>
              <a:gd name="T25" fmla="*/ 2608718 h 4091578"/>
              <a:gd name="T26" fmla="*/ 1439801 w 2354743"/>
              <a:gd name="T27" fmla="*/ 2907282 h 4091578"/>
              <a:gd name="T28" fmla="*/ 1223777 w 2354743"/>
              <a:gd name="T29" fmla="*/ 3123306 h 4091578"/>
              <a:gd name="T30" fmla="*/ 1007753 w 2354743"/>
              <a:gd name="T31" fmla="*/ 2907282 h 4091578"/>
              <a:gd name="T32" fmla="*/ 1007753 w 2354743"/>
              <a:gd name="T33" fmla="*/ 2608718 h 4091578"/>
              <a:gd name="T34" fmla="*/ 936104 w 2354743"/>
              <a:gd name="T35" fmla="*/ 2608718 h 4091578"/>
              <a:gd name="T36" fmla="*/ 936104 w 2354743"/>
              <a:gd name="T37" fmla="*/ 2778492 h 4091578"/>
              <a:gd name="T38" fmla="*/ 720080 w 2354743"/>
              <a:gd name="T39" fmla="*/ 2994516 h 4091578"/>
              <a:gd name="T40" fmla="*/ 504056 w 2354743"/>
              <a:gd name="T41" fmla="*/ 2778492 h 4091578"/>
              <a:gd name="T42" fmla="*/ 504056 w 2354743"/>
              <a:gd name="T43" fmla="*/ 2608718 h 4091578"/>
              <a:gd name="T44" fmla="*/ 432048 w 2354743"/>
              <a:gd name="T45" fmla="*/ 2608718 h 4091578"/>
              <a:gd name="T46" fmla="*/ 432048 w 2354743"/>
              <a:gd name="T47" fmla="*/ 2752734 h 4091578"/>
              <a:gd name="T48" fmla="*/ 216024 w 2354743"/>
              <a:gd name="T49" fmla="*/ 2968758 h 4091578"/>
              <a:gd name="T50" fmla="*/ 0 w 2354743"/>
              <a:gd name="T51" fmla="*/ 2752734 h 4091578"/>
              <a:gd name="T52" fmla="*/ 0 w 2354743"/>
              <a:gd name="T53" fmla="*/ 2608718 h 4091578"/>
              <a:gd name="T54" fmla="*/ 0 w 2354743"/>
              <a:gd name="T55" fmla="*/ 1888638 h 4091578"/>
              <a:gd name="T56" fmla="*/ 0 w 2354743"/>
              <a:gd name="T57" fmla="*/ 749388 h 4091578"/>
              <a:gd name="T58" fmla="*/ 0 w 2354743"/>
              <a:gd name="T59" fmla="*/ 736510 h 4091578"/>
              <a:gd name="T60" fmla="*/ 1246 w 2354743"/>
              <a:gd name="T61" fmla="*/ 736510 h 4091578"/>
              <a:gd name="T62" fmla="*/ 264621 w 2354743"/>
              <a:gd name="T63" fmla="*/ 25758 h 40915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4743"/>
              <a:gd name="T97" fmla="*/ 0 h 4091578"/>
              <a:gd name="T98" fmla="*/ 2354743 w 2354743"/>
              <a:gd name="T99" fmla="*/ 4091578 h 40915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4743" h="4091578">
                <a:moveTo>
                  <a:pt x="2206490" y="0"/>
                </a:moveTo>
                <a:cubicBezTo>
                  <a:pt x="1828359" y="207705"/>
                  <a:pt x="2010967" y="477713"/>
                  <a:pt x="2018066" y="736510"/>
                </a:cubicBezTo>
                <a:lnTo>
                  <a:pt x="2020134" y="736510"/>
                </a:lnTo>
                <a:lnTo>
                  <a:pt x="2336991" y="1470340"/>
                </a:lnTo>
                <a:cubicBezTo>
                  <a:pt x="2384285" y="1579873"/>
                  <a:pt x="2333831" y="1707006"/>
                  <a:pt x="2224299" y="1754300"/>
                </a:cubicBezTo>
                <a:cubicBezTo>
                  <a:pt x="2120967" y="1798918"/>
                  <a:pt x="2001972" y="1756541"/>
                  <a:pt x="1951829" y="1658160"/>
                </a:cubicBezTo>
                <a:lnTo>
                  <a:pt x="1951829" y="2521484"/>
                </a:lnTo>
                <a:lnTo>
                  <a:pt x="1951829" y="2608718"/>
                </a:lnTo>
                <a:lnTo>
                  <a:pt x="1951829" y="3875554"/>
                </a:lnTo>
                <a:cubicBezTo>
                  <a:pt x="1951829" y="3994861"/>
                  <a:pt x="1855112" y="4091578"/>
                  <a:pt x="1735805" y="4091578"/>
                </a:cubicBezTo>
                <a:cubicBezTo>
                  <a:pt x="1616498" y="4091578"/>
                  <a:pt x="1519781" y="3994861"/>
                  <a:pt x="1519781" y="3875554"/>
                </a:cubicBezTo>
                <a:lnTo>
                  <a:pt x="1519781" y="2608718"/>
                </a:lnTo>
                <a:lnTo>
                  <a:pt x="1439801" y="2608718"/>
                </a:lnTo>
                <a:lnTo>
                  <a:pt x="1439801" y="2907282"/>
                </a:lnTo>
                <a:cubicBezTo>
                  <a:pt x="1439801" y="3026589"/>
                  <a:pt x="1343084" y="3123306"/>
                  <a:pt x="1223777" y="3123306"/>
                </a:cubicBezTo>
                <a:cubicBezTo>
                  <a:pt x="1104470" y="3123306"/>
                  <a:pt x="1007753" y="3026589"/>
                  <a:pt x="1007753" y="2907282"/>
                </a:cubicBezTo>
                <a:lnTo>
                  <a:pt x="1007753" y="2608718"/>
                </a:lnTo>
                <a:lnTo>
                  <a:pt x="936104" y="2608718"/>
                </a:lnTo>
                <a:lnTo>
                  <a:pt x="936104" y="2778492"/>
                </a:lnTo>
                <a:cubicBezTo>
                  <a:pt x="936104" y="2897799"/>
                  <a:pt x="839387" y="2994516"/>
                  <a:pt x="720080" y="2994516"/>
                </a:cubicBezTo>
                <a:cubicBezTo>
                  <a:pt x="600773" y="2994516"/>
                  <a:pt x="504056" y="2897799"/>
                  <a:pt x="504056" y="2778492"/>
                </a:cubicBezTo>
                <a:lnTo>
                  <a:pt x="504056" y="2608718"/>
                </a:lnTo>
                <a:lnTo>
                  <a:pt x="432048" y="2608718"/>
                </a:lnTo>
                <a:lnTo>
                  <a:pt x="432048" y="2752734"/>
                </a:lnTo>
                <a:cubicBezTo>
                  <a:pt x="432048" y="2872041"/>
                  <a:pt x="335331" y="2968758"/>
                  <a:pt x="216024" y="2968758"/>
                </a:cubicBezTo>
                <a:cubicBezTo>
                  <a:pt x="96717" y="2968758"/>
                  <a:pt x="0" y="2872041"/>
                  <a:pt x="0" y="2752734"/>
                </a:cubicBezTo>
                <a:lnTo>
                  <a:pt x="0" y="2608718"/>
                </a:lnTo>
                <a:lnTo>
                  <a:pt x="0" y="1888638"/>
                </a:lnTo>
                <a:lnTo>
                  <a:pt x="0" y="749388"/>
                </a:lnTo>
                <a:lnTo>
                  <a:pt x="0" y="736510"/>
                </a:lnTo>
                <a:lnTo>
                  <a:pt x="1246" y="736510"/>
                </a:lnTo>
                <a:cubicBezTo>
                  <a:pt x="51068" y="165793"/>
                  <a:pt x="164284" y="273703"/>
                  <a:pt x="264621" y="25758"/>
                </a:cubicBezTo>
              </a:path>
            </a:pathLst>
          </a:custGeom>
          <a:solidFill>
            <a:srgbClr val="4BACC6"/>
          </a:solidFill>
          <a:ln w="25400" cap="flat" cmpd="sng">
            <a:solidFill>
              <a:schemeClr val="bg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33795" name="矩形 1">
            <a:extLst>
              <a:ext uri="{FF2B5EF4-FFF2-40B4-BE49-F238E27FC236}">
                <a16:creationId xmlns:a16="http://schemas.microsoft.com/office/drawing/2014/main" id="{CE5E936C-0057-4B15-83A0-D9FC33335B7A}"/>
              </a:ext>
            </a:extLst>
          </p:cNvPr>
          <p:cNvSpPr>
            <a:spLocks noChangeArrowheads="1"/>
          </p:cNvSpPr>
          <p:nvPr/>
        </p:nvSpPr>
        <p:spPr bwMode="auto">
          <a:xfrm flipH="1" flipV="1">
            <a:off x="7129464" y="3024188"/>
            <a:ext cx="1971675" cy="3860800"/>
          </a:xfrm>
          <a:custGeom>
            <a:avLst/>
            <a:gdLst>
              <a:gd name="T0" fmla="*/ 2206490 w 2354743"/>
              <a:gd name="T1" fmla="*/ 0 h 4091578"/>
              <a:gd name="T2" fmla="*/ 2018066 w 2354743"/>
              <a:gd name="T3" fmla="*/ 736510 h 4091578"/>
              <a:gd name="T4" fmla="*/ 2020134 w 2354743"/>
              <a:gd name="T5" fmla="*/ 736510 h 4091578"/>
              <a:gd name="T6" fmla="*/ 2336991 w 2354743"/>
              <a:gd name="T7" fmla="*/ 1470340 h 4091578"/>
              <a:gd name="T8" fmla="*/ 2224299 w 2354743"/>
              <a:gd name="T9" fmla="*/ 1754300 h 4091578"/>
              <a:gd name="T10" fmla="*/ 1951829 w 2354743"/>
              <a:gd name="T11" fmla="*/ 1658160 h 4091578"/>
              <a:gd name="T12" fmla="*/ 1951829 w 2354743"/>
              <a:gd name="T13" fmla="*/ 2521484 h 4091578"/>
              <a:gd name="T14" fmla="*/ 1951829 w 2354743"/>
              <a:gd name="T15" fmla="*/ 2608718 h 4091578"/>
              <a:gd name="T16" fmla="*/ 1951829 w 2354743"/>
              <a:gd name="T17" fmla="*/ 3875554 h 4091578"/>
              <a:gd name="T18" fmla="*/ 1735805 w 2354743"/>
              <a:gd name="T19" fmla="*/ 4091578 h 4091578"/>
              <a:gd name="T20" fmla="*/ 1519781 w 2354743"/>
              <a:gd name="T21" fmla="*/ 3875554 h 4091578"/>
              <a:gd name="T22" fmla="*/ 1519781 w 2354743"/>
              <a:gd name="T23" fmla="*/ 2608718 h 4091578"/>
              <a:gd name="T24" fmla="*/ 1439801 w 2354743"/>
              <a:gd name="T25" fmla="*/ 2608718 h 4091578"/>
              <a:gd name="T26" fmla="*/ 1439801 w 2354743"/>
              <a:gd name="T27" fmla="*/ 2907282 h 4091578"/>
              <a:gd name="T28" fmla="*/ 1223777 w 2354743"/>
              <a:gd name="T29" fmla="*/ 3123306 h 4091578"/>
              <a:gd name="T30" fmla="*/ 1007753 w 2354743"/>
              <a:gd name="T31" fmla="*/ 2907282 h 4091578"/>
              <a:gd name="T32" fmla="*/ 1007753 w 2354743"/>
              <a:gd name="T33" fmla="*/ 2608718 h 4091578"/>
              <a:gd name="T34" fmla="*/ 936104 w 2354743"/>
              <a:gd name="T35" fmla="*/ 2608718 h 4091578"/>
              <a:gd name="T36" fmla="*/ 936104 w 2354743"/>
              <a:gd name="T37" fmla="*/ 2778492 h 4091578"/>
              <a:gd name="T38" fmla="*/ 720080 w 2354743"/>
              <a:gd name="T39" fmla="*/ 2994516 h 4091578"/>
              <a:gd name="T40" fmla="*/ 504056 w 2354743"/>
              <a:gd name="T41" fmla="*/ 2778492 h 4091578"/>
              <a:gd name="T42" fmla="*/ 504056 w 2354743"/>
              <a:gd name="T43" fmla="*/ 2608718 h 4091578"/>
              <a:gd name="T44" fmla="*/ 432048 w 2354743"/>
              <a:gd name="T45" fmla="*/ 2608718 h 4091578"/>
              <a:gd name="T46" fmla="*/ 432048 w 2354743"/>
              <a:gd name="T47" fmla="*/ 2752734 h 4091578"/>
              <a:gd name="T48" fmla="*/ 216024 w 2354743"/>
              <a:gd name="T49" fmla="*/ 2968758 h 4091578"/>
              <a:gd name="T50" fmla="*/ 0 w 2354743"/>
              <a:gd name="T51" fmla="*/ 2752734 h 4091578"/>
              <a:gd name="T52" fmla="*/ 0 w 2354743"/>
              <a:gd name="T53" fmla="*/ 2608718 h 4091578"/>
              <a:gd name="T54" fmla="*/ 0 w 2354743"/>
              <a:gd name="T55" fmla="*/ 1888638 h 4091578"/>
              <a:gd name="T56" fmla="*/ 0 w 2354743"/>
              <a:gd name="T57" fmla="*/ 749388 h 4091578"/>
              <a:gd name="T58" fmla="*/ 0 w 2354743"/>
              <a:gd name="T59" fmla="*/ 736510 h 4091578"/>
              <a:gd name="T60" fmla="*/ 1246 w 2354743"/>
              <a:gd name="T61" fmla="*/ 736510 h 4091578"/>
              <a:gd name="T62" fmla="*/ 264621 w 2354743"/>
              <a:gd name="T63" fmla="*/ 25758 h 40915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4743"/>
              <a:gd name="T97" fmla="*/ 0 h 4091578"/>
              <a:gd name="T98" fmla="*/ 2354743 w 2354743"/>
              <a:gd name="T99" fmla="*/ 4091578 h 40915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4743" h="4091578">
                <a:moveTo>
                  <a:pt x="2206490" y="0"/>
                </a:moveTo>
                <a:cubicBezTo>
                  <a:pt x="1828359" y="207705"/>
                  <a:pt x="2010967" y="477713"/>
                  <a:pt x="2018066" y="736510"/>
                </a:cubicBezTo>
                <a:lnTo>
                  <a:pt x="2020134" y="736510"/>
                </a:lnTo>
                <a:lnTo>
                  <a:pt x="2336991" y="1470340"/>
                </a:lnTo>
                <a:cubicBezTo>
                  <a:pt x="2384285" y="1579873"/>
                  <a:pt x="2333831" y="1707006"/>
                  <a:pt x="2224299" y="1754300"/>
                </a:cubicBezTo>
                <a:cubicBezTo>
                  <a:pt x="2120967" y="1798918"/>
                  <a:pt x="2001972" y="1756541"/>
                  <a:pt x="1951829" y="1658160"/>
                </a:cubicBezTo>
                <a:lnTo>
                  <a:pt x="1951829" y="2521484"/>
                </a:lnTo>
                <a:lnTo>
                  <a:pt x="1951829" y="2608718"/>
                </a:lnTo>
                <a:lnTo>
                  <a:pt x="1951829" y="3875554"/>
                </a:lnTo>
                <a:cubicBezTo>
                  <a:pt x="1951829" y="3994861"/>
                  <a:pt x="1855112" y="4091578"/>
                  <a:pt x="1735805" y="4091578"/>
                </a:cubicBezTo>
                <a:cubicBezTo>
                  <a:pt x="1616498" y="4091578"/>
                  <a:pt x="1519781" y="3994861"/>
                  <a:pt x="1519781" y="3875554"/>
                </a:cubicBezTo>
                <a:lnTo>
                  <a:pt x="1519781" y="2608718"/>
                </a:lnTo>
                <a:lnTo>
                  <a:pt x="1439801" y="2608718"/>
                </a:lnTo>
                <a:lnTo>
                  <a:pt x="1439801" y="2907282"/>
                </a:lnTo>
                <a:cubicBezTo>
                  <a:pt x="1439801" y="3026589"/>
                  <a:pt x="1343084" y="3123306"/>
                  <a:pt x="1223777" y="3123306"/>
                </a:cubicBezTo>
                <a:cubicBezTo>
                  <a:pt x="1104470" y="3123306"/>
                  <a:pt x="1007753" y="3026589"/>
                  <a:pt x="1007753" y="2907282"/>
                </a:cubicBezTo>
                <a:lnTo>
                  <a:pt x="1007753" y="2608718"/>
                </a:lnTo>
                <a:lnTo>
                  <a:pt x="936104" y="2608718"/>
                </a:lnTo>
                <a:lnTo>
                  <a:pt x="936104" y="2778492"/>
                </a:lnTo>
                <a:cubicBezTo>
                  <a:pt x="936104" y="2897799"/>
                  <a:pt x="839387" y="2994516"/>
                  <a:pt x="720080" y="2994516"/>
                </a:cubicBezTo>
                <a:cubicBezTo>
                  <a:pt x="600773" y="2994516"/>
                  <a:pt x="504056" y="2897799"/>
                  <a:pt x="504056" y="2778492"/>
                </a:cubicBezTo>
                <a:lnTo>
                  <a:pt x="504056" y="2608718"/>
                </a:lnTo>
                <a:lnTo>
                  <a:pt x="432048" y="2608718"/>
                </a:lnTo>
                <a:lnTo>
                  <a:pt x="432048" y="2752734"/>
                </a:lnTo>
                <a:cubicBezTo>
                  <a:pt x="432048" y="2872041"/>
                  <a:pt x="335331" y="2968758"/>
                  <a:pt x="216024" y="2968758"/>
                </a:cubicBezTo>
                <a:cubicBezTo>
                  <a:pt x="96717" y="2968758"/>
                  <a:pt x="0" y="2872041"/>
                  <a:pt x="0" y="2752734"/>
                </a:cubicBezTo>
                <a:lnTo>
                  <a:pt x="0" y="2608718"/>
                </a:lnTo>
                <a:lnTo>
                  <a:pt x="0" y="1888638"/>
                </a:lnTo>
                <a:lnTo>
                  <a:pt x="0" y="749388"/>
                </a:lnTo>
                <a:lnTo>
                  <a:pt x="0" y="736510"/>
                </a:lnTo>
                <a:lnTo>
                  <a:pt x="1246" y="736510"/>
                </a:lnTo>
                <a:cubicBezTo>
                  <a:pt x="51068" y="165793"/>
                  <a:pt x="164284" y="273703"/>
                  <a:pt x="264621" y="25758"/>
                </a:cubicBezTo>
              </a:path>
            </a:pathLst>
          </a:custGeom>
          <a:solidFill>
            <a:srgbClr val="92D050"/>
          </a:solidFill>
          <a:ln w="25400" cap="flat" cmpd="sng">
            <a:solidFill>
              <a:schemeClr val="bg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33796" name="矩形 1">
            <a:extLst>
              <a:ext uri="{FF2B5EF4-FFF2-40B4-BE49-F238E27FC236}">
                <a16:creationId xmlns:a16="http://schemas.microsoft.com/office/drawing/2014/main" id="{C5205104-5F14-4A83-84E4-47DA2BB7F4A7}"/>
              </a:ext>
            </a:extLst>
          </p:cNvPr>
          <p:cNvSpPr>
            <a:spLocks noChangeArrowheads="1"/>
          </p:cNvSpPr>
          <p:nvPr/>
        </p:nvSpPr>
        <p:spPr bwMode="auto">
          <a:xfrm flipH="1" flipV="1">
            <a:off x="6170613" y="4262438"/>
            <a:ext cx="1433512" cy="2622550"/>
          </a:xfrm>
          <a:custGeom>
            <a:avLst/>
            <a:gdLst>
              <a:gd name="T0" fmla="*/ 2206490 w 2354743"/>
              <a:gd name="T1" fmla="*/ 0 h 4091578"/>
              <a:gd name="T2" fmla="*/ 2018066 w 2354743"/>
              <a:gd name="T3" fmla="*/ 736510 h 4091578"/>
              <a:gd name="T4" fmla="*/ 2020134 w 2354743"/>
              <a:gd name="T5" fmla="*/ 736510 h 4091578"/>
              <a:gd name="T6" fmla="*/ 2336991 w 2354743"/>
              <a:gd name="T7" fmla="*/ 1470340 h 4091578"/>
              <a:gd name="T8" fmla="*/ 2224299 w 2354743"/>
              <a:gd name="T9" fmla="*/ 1754300 h 4091578"/>
              <a:gd name="T10" fmla="*/ 1951829 w 2354743"/>
              <a:gd name="T11" fmla="*/ 1658160 h 4091578"/>
              <a:gd name="T12" fmla="*/ 1951829 w 2354743"/>
              <a:gd name="T13" fmla="*/ 2521484 h 4091578"/>
              <a:gd name="T14" fmla="*/ 1951829 w 2354743"/>
              <a:gd name="T15" fmla="*/ 2608718 h 4091578"/>
              <a:gd name="T16" fmla="*/ 1951829 w 2354743"/>
              <a:gd name="T17" fmla="*/ 3875554 h 4091578"/>
              <a:gd name="T18" fmla="*/ 1735805 w 2354743"/>
              <a:gd name="T19" fmla="*/ 4091578 h 4091578"/>
              <a:gd name="T20" fmla="*/ 1519781 w 2354743"/>
              <a:gd name="T21" fmla="*/ 3875554 h 4091578"/>
              <a:gd name="T22" fmla="*/ 1519781 w 2354743"/>
              <a:gd name="T23" fmla="*/ 2608718 h 4091578"/>
              <a:gd name="T24" fmla="*/ 1439801 w 2354743"/>
              <a:gd name="T25" fmla="*/ 2608718 h 4091578"/>
              <a:gd name="T26" fmla="*/ 1439801 w 2354743"/>
              <a:gd name="T27" fmla="*/ 2907282 h 4091578"/>
              <a:gd name="T28" fmla="*/ 1223777 w 2354743"/>
              <a:gd name="T29" fmla="*/ 3123306 h 4091578"/>
              <a:gd name="T30" fmla="*/ 1007753 w 2354743"/>
              <a:gd name="T31" fmla="*/ 2907282 h 4091578"/>
              <a:gd name="T32" fmla="*/ 1007753 w 2354743"/>
              <a:gd name="T33" fmla="*/ 2608718 h 4091578"/>
              <a:gd name="T34" fmla="*/ 936104 w 2354743"/>
              <a:gd name="T35" fmla="*/ 2608718 h 4091578"/>
              <a:gd name="T36" fmla="*/ 936104 w 2354743"/>
              <a:gd name="T37" fmla="*/ 2778492 h 4091578"/>
              <a:gd name="T38" fmla="*/ 720080 w 2354743"/>
              <a:gd name="T39" fmla="*/ 2994516 h 4091578"/>
              <a:gd name="T40" fmla="*/ 504056 w 2354743"/>
              <a:gd name="T41" fmla="*/ 2778492 h 4091578"/>
              <a:gd name="T42" fmla="*/ 504056 w 2354743"/>
              <a:gd name="T43" fmla="*/ 2608718 h 4091578"/>
              <a:gd name="T44" fmla="*/ 432048 w 2354743"/>
              <a:gd name="T45" fmla="*/ 2608718 h 4091578"/>
              <a:gd name="T46" fmla="*/ 432048 w 2354743"/>
              <a:gd name="T47" fmla="*/ 2752734 h 4091578"/>
              <a:gd name="T48" fmla="*/ 216024 w 2354743"/>
              <a:gd name="T49" fmla="*/ 2968758 h 4091578"/>
              <a:gd name="T50" fmla="*/ 0 w 2354743"/>
              <a:gd name="T51" fmla="*/ 2752734 h 4091578"/>
              <a:gd name="T52" fmla="*/ 0 w 2354743"/>
              <a:gd name="T53" fmla="*/ 2608718 h 4091578"/>
              <a:gd name="T54" fmla="*/ 0 w 2354743"/>
              <a:gd name="T55" fmla="*/ 1888638 h 4091578"/>
              <a:gd name="T56" fmla="*/ 0 w 2354743"/>
              <a:gd name="T57" fmla="*/ 749388 h 4091578"/>
              <a:gd name="T58" fmla="*/ 0 w 2354743"/>
              <a:gd name="T59" fmla="*/ 736510 h 4091578"/>
              <a:gd name="T60" fmla="*/ 1246 w 2354743"/>
              <a:gd name="T61" fmla="*/ 736510 h 4091578"/>
              <a:gd name="T62" fmla="*/ 264621 w 2354743"/>
              <a:gd name="T63" fmla="*/ 25758 h 40915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4743"/>
              <a:gd name="T97" fmla="*/ 0 h 4091578"/>
              <a:gd name="T98" fmla="*/ 2354743 w 2354743"/>
              <a:gd name="T99" fmla="*/ 4091578 h 40915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4743" h="4091578">
                <a:moveTo>
                  <a:pt x="2206490" y="0"/>
                </a:moveTo>
                <a:cubicBezTo>
                  <a:pt x="1828359" y="207705"/>
                  <a:pt x="2010967" y="477713"/>
                  <a:pt x="2018066" y="736510"/>
                </a:cubicBezTo>
                <a:lnTo>
                  <a:pt x="2020134" y="736510"/>
                </a:lnTo>
                <a:lnTo>
                  <a:pt x="2336991" y="1470340"/>
                </a:lnTo>
                <a:cubicBezTo>
                  <a:pt x="2384285" y="1579873"/>
                  <a:pt x="2333831" y="1707006"/>
                  <a:pt x="2224299" y="1754300"/>
                </a:cubicBezTo>
                <a:cubicBezTo>
                  <a:pt x="2120967" y="1798918"/>
                  <a:pt x="2001972" y="1756541"/>
                  <a:pt x="1951829" y="1658160"/>
                </a:cubicBezTo>
                <a:lnTo>
                  <a:pt x="1951829" y="2521484"/>
                </a:lnTo>
                <a:lnTo>
                  <a:pt x="1951829" y="2608718"/>
                </a:lnTo>
                <a:lnTo>
                  <a:pt x="1951829" y="3875554"/>
                </a:lnTo>
                <a:cubicBezTo>
                  <a:pt x="1951829" y="3994861"/>
                  <a:pt x="1855112" y="4091578"/>
                  <a:pt x="1735805" y="4091578"/>
                </a:cubicBezTo>
                <a:cubicBezTo>
                  <a:pt x="1616498" y="4091578"/>
                  <a:pt x="1519781" y="3994861"/>
                  <a:pt x="1519781" y="3875554"/>
                </a:cubicBezTo>
                <a:lnTo>
                  <a:pt x="1519781" y="2608718"/>
                </a:lnTo>
                <a:lnTo>
                  <a:pt x="1439801" y="2608718"/>
                </a:lnTo>
                <a:lnTo>
                  <a:pt x="1439801" y="2907282"/>
                </a:lnTo>
                <a:cubicBezTo>
                  <a:pt x="1439801" y="3026589"/>
                  <a:pt x="1343084" y="3123306"/>
                  <a:pt x="1223777" y="3123306"/>
                </a:cubicBezTo>
                <a:cubicBezTo>
                  <a:pt x="1104470" y="3123306"/>
                  <a:pt x="1007753" y="3026589"/>
                  <a:pt x="1007753" y="2907282"/>
                </a:cubicBezTo>
                <a:lnTo>
                  <a:pt x="1007753" y="2608718"/>
                </a:lnTo>
                <a:lnTo>
                  <a:pt x="936104" y="2608718"/>
                </a:lnTo>
                <a:lnTo>
                  <a:pt x="936104" y="2778492"/>
                </a:lnTo>
                <a:cubicBezTo>
                  <a:pt x="936104" y="2897799"/>
                  <a:pt x="839387" y="2994516"/>
                  <a:pt x="720080" y="2994516"/>
                </a:cubicBezTo>
                <a:cubicBezTo>
                  <a:pt x="600773" y="2994516"/>
                  <a:pt x="504056" y="2897799"/>
                  <a:pt x="504056" y="2778492"/>
                </a:cubicBezTo>
                <a:lnTo>
                  <a:pt x="504056" y="2608718"/>
                </a:lnTo>
                <a:lnTo>
                  <a:pt x="432048" y="2608718"/>
                </a:lnTo>
                <a:lnTo>
                  <a:pt x="432048" y="2752734"/>
                </a:lnTo>
                <a:cubicBezTo>
                  <a:pt x="432048" y="2872041"/>
                  <a:pt x="335331" y="2968758"/>
                  <a:pt x="216024" y="2968758"/>
                </a:cubicBezTo>
                <a:cubicBezTo>
                  <a:pt x="96717" y="2968758"/>
                  <a:pt x="0" y="2872041"/>
                  <a:pt x="0" y="2752734"/>
                </a:cubicBezTo>
                <a:lnTo>
                  <a:pt x="0" y="2608718"/>
                </a:lnTo>
                <a:lnTo>
                  <a:pt x="0" y="1888638"/>
                </a:lnTo>
                <a:lnTo>
                  <a:pt x="0" y="749388"/>
                </a:lnTo>
                <a:lnTo>
                  <a:pt x="0" y="736510"/>
                </a:lnTo>
                <a:lnTo>
                  <a:pt x="1246" y="736510"/>
                </a:lnTo>
                <a:cubicBezTo>
                  <a:pt x="51068" y="165793"/>
                  <a:pt x="164284" y="273703"/>
                  <a:pt x="264621" y="25758"/>
                </a:cubicBezTo>
              </a:path>
            </a:pathLst>
          </a:custGeom>
          <a:solidFill>
            <a:srgbClr val="FFC000"/>
          </a:solidFill>
          <a:ln w="25400" cap="flat" cmpd="sng">
            <a:solidFill>
              <a:schemeClr val="bg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33797" name="矩形 1">
            <a:extLst>
              <a:ext uri="{FF2B5EF4-FFF2-40B4-BE49-F238E27FC236}">
                <a16:creationId xmlns:a16="http://schemas.microsoft.com/office/drawing/2014/main" id="{EEDCA64B-D1D3-4803-986F-232FAA61A997}"/>
              </a:ext>
            </a:extLst>
          </p:cNvPr>
          <p:cNvSpPr>
            <a:spLocks noChangeArrowheads="1"/>
          </p:cNvSpPr>
          <p:nvPr/>
        </p:nvSpPr>
        <p:spPr bwMode="auto">
          <a:xfrm flipH="1" flipV="1">
            <a:off x="5600701" y="5281614"/>
            <a:ext cx="885825" cy="1616075"/>
          </a:xfrm>
          <a:custGeom>
            <a:avLst/>
            <a:gdLst>
              <a:gd name="T0" fmla="*/ 2206490 w 2354743"/>
              <a:gd name="T1" fmla="*/ 1 h 4091579"/>
              <a:gd name="T2" fmla="*/ 2018066 w 2354743"/>
              <a:gd name="T3" fmla="*/ 736511 h 4091579"/>
              <a:gd name="T4" fmla="*/ 2020134 w 2354743"/>
              <a:gd name="T5" fmla="*/ 736511 h 4091579"/>
              <a:gd name="T6" fmla="*/ 2336991 w 2354743"/>
              <a:gd name="T7" fmla="*/ 1470341 h 4091579"/>
              <a:gd name="T8" fmla="*/ 2224299 w 2354743"/>
              <a:gd name="T9" fmla="*/ 1754301 h 4091579"/>
              <a:gd name="T10" fmla="*/ 1951829 w 2354743"/>
              <a:gd name="T11" fmla="*/ 1658161 h 4091579"/>
              <a:gd name="T12" fmla="*/ 1951829 w 2354743"/>
              <a:gd name="T13" fmla="*/ 2521485 h 4091579"/>
              <a:gd name="T14" fmla="*/ 1951829 w 2354743"/>
              <a:gd name="T15" fmla="*/ 2608719 h 4091579"/>
              <a:gd name="T16" fmla="*/ 1951829 w 2354743"/>
              <a:gd name="T17" fmla="*/ 3875555 h 4091579"/>
              <a:gd name="T18" fmla="*/ 1735805 w 2354743"/>
              <a:gd name="T19" fmla="*/ 4091579 h 4091579"/>
              <a:gd name="T20" fmla="*/ 1519781 w 2354743"/>
              <a:gd name="T21" fmla="*/ 3875555 h 4091579"/>
              <a:gd name="T22" fmla="*/ 1519781 w 2354743"/>
              <a:gd name="T23" fmla="*/ 2608719 h 4091579"/>
              <a:gd name="T24" fmla="*/ 1439801 w 2354743"/>
              <a:gd name="T25" fmla="*/ 2608719 h 4091579"/>
              <a:gd name="T26" fmla="*/ 1439801 w 2354743"/>
              <a:gd name="T27" fmla="*/ 2907283 h 4091579"/>
              <a:gd name="T28" fmla="*/ 1223777 w 2354743"/>
              <a:gd name="T29" fmla="*/ 3123307 h 4091579"/>
              <a:gd name="T30" fmla="*/ 1007753 w 2354743"/>
              <a:gd name="T31" fmla="*/ 2907283 h 4091579"/>
              <a:gd name="T32" fmla="*/ 1007753 w 2354743"/>
              <a:gd name="T33" fmla="*/ 2608719 h 4091579"/>
              <a:gd name="T34" fmla="*/ 936104 w 2354743"/>
              <a:gd name="T35" fmla="*/ 2608719 h 4091579"/>
              <a:gd name="T36" fmla="*/ 936104 w 2354743"/>
              <a:gd name="T37" fmla="*/ 2778493 h 4091579"/>
              <a:gd name="T38" fmla="*/ 720080 w 2354743"/>
              <a:gd name="T39" fmla="*/ 2994517 h 4091579"/>
              <a:gd name="T40" fmla="*/ 504056 w 2354743"/>
              <a:gd name="T41" fmla="*/ 2778493 h 4091579"/>
              <a:gd name="T42" fmla="*/ 504056 w 2354743"/>
              <a:gd name="T43" fmla="*/ 2608719 h 4091579"/>
              <a:gd name="T44" fmla="*/ 432048 w 2354743"/>
              <a:gd name="T45" fmla="*/ 2608719 h 4091579"/>
              <a:gd name="T46" fmla="*/ 432048 w 2354743"/>
              <a:gd name="T47" fmla="*/ 2752735 h 4091579"/>
              <a:gd name="T48" fmla="*/ 216024 w 2354743"/>
              <a:gd name="T49" fmla="*/ 2968759 h 4091579"/>
              <a:gd name="T50" fmla="*/ 0 w 2354743"/>
              <a:gd name="T51" fmla="*/ 2752735 h 4091579"/>
              <a:gd name="T52" fmla="*/ 0 w 2354743"/>
              <a:gd name="T53" fmla="*/ 2608719 h 4091579"/>
              <a:gd name="T54" fmla="*/ 0 w 2354743"/>
              <a:gd name="T55" fmla="*/ 1888639 h 4091579"/>
              <a:gd name="T56" fmla="*/ 0 w 2354743"/>
              <a:gd name="T57" fmla="*/ 749389 h 4091579"/>
              <a:gd name="T58" fmla="*/ 0 w 2354743"/>
              <a:gd name="T59" fmla="*/ 736511 h 4091579"/>
              <a:gd name="T60" fmla="*/ 1246 w 2354743"/>
              <a:gd name="T61" fmla="*/ 736511 h 4091579"/>
              <a:gd name="T62" fmla="*/ 264621 w 2354743"/>
              <a:gd name="T63" fmla="*/ 25759 h 40915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4743"/>
              <a:gd name="T97" fmla="*/ 0 h 4091579"/>
              <a:gd name="T98" fmla="*/ 2354743 w 2354743"/>
              <a:gd name="T99" fmla="*/ 4091579 h 40915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4743" h="4091579">
                <a:moveTo>
                  <a:pt x="2206490" y="1"/>
                </a:moveTo>
                <a:cubicBezTo>
                  <a:pt x="1828359" y="207706"/>
                  <a:pt x="2010967" y="477714"/>
                  <a:pt x="2018066" y="736511"/>
                </a:cubicBezTo>
                <a:lnTo>
                  <a:pt x="2020134" y="736511"/>
                </a:lnTo>
                <a:lnTo>
                  <a:pt x="2336991" y="1470341"/>
                </a:lnTo>
                <a:cubicBezTo>
                  <a:pt x="2384285" y="1579874"/>
                  <a:pt x="2333831" y="1707007"/>
                  <a:pt x="2224299" y="1754301"/>
                </a:cubicBezTo>
                <a:cubicBezTo>
                  <a:pt x="2120967" y="1798919"/>
                  <a:pt x="2001972" y="1756542"/>
                  <a:pt x="1951829" y="1658161"/>
                </a:cubicBezTo>
                <a:lnTo>
                  <a:pt x="1951829" y="2521485"/>
                </a:lnTo>
                <a:lnTo>
                  <a:pt x="1951829" y="2608719"/>
                </a:lnTo>
                <a:lnTo>
                  <a:pt x="1951829" y="3875555"/>
                </a:lnTo>
                <a:cubicBezTo>
                  <a:pt x="1951829" y="3994862"/>
                  <a:pt x="1855112" y="4091579"/>
                  <a:pt x="1735805" y="4091579"/>
                </a:cubicBezTo>
                <a:cubicBezTo>
                  <a:pt x="1616498" y="4091579"/>
                  <a:pt x="1519781" y="3994862"/>
                  <a:pt x="1519781" y="3875555"/>
                </a:cubicBezTo>
                <a:lnTo>
                  <a:pt x="1519781" y="2608719"/>
                </a:lnTo>
                <a:lnTo>
                  <a:pt x="1439801" y="2608719"/>
                </a:lnTo>
                <a:lnTo>
                  <a:pt x="1439801" y="2907283"/>
                </a:lnTo>
                <a:cubicBezTo>
                  <a:pt x="1439801" y="3026590"/>
                  <a:pt x="1343084" y="3123307"/>
                  <a:pt x="1223777" y="3123307"/>
                </a:cubicBezTo>
                <a:cubicBezTo>
                  <a:pt x="1104470" y="3123307"/>
                  <a:pt x="1007753" y="3026590"/>
                  <a:pt x="1007753" y="2907283"/>
                </a:cubicBezTo>
                <a:lnTo>
                  <a:pt x="1007753" y="2608719"/>
                </a:lnTo>
                <a:lnTo>
                  <a:pt x="936104" y="2608719"/>
                </a:lnTo>
                <a:lnTo>
                  <a:pt x="936104" y="2778493"/>
                </a:lnTo>
                <a:cubicBezTo>
                  <a:pt x="936104" y="2897800"/>
                  <a:pt x="839387" y="2994517"/>
                  <a:pt x="720080" y="2994517"/>
                </a:cubicBezTo>
                <a:cubicBezTo>
                  <a:pt x="600773" y="2994517"/>
                  <a:pt x="504056" y="2897800"/>
                  <a:pt x="504056" y="2778493"/>
                </a:cubicBezTo>
                <a:lnTo>
                  <a:pt x="504056" y="2608719"/>
                </a:lnTo>
                <a:lnTo>
                  <a:pt x="432048" y="2608719"/>
                </a:lnTo>
                <a:lnTo>
                  <a:pt x="432048" y="2752735"/>
                </a:lnTo>
                <a:cubicBezTo>
                  <a:pt x="432048" y="2872042"/>
                  <a:pt x="335331" y="2968759"/>
                  <a:pt x="216024" y="2968759"/>
                </a:cubicBezTo>
                <a:cubicBezTo>
                  <a:pt x="96717" y="2968759"/>
                  <a:pt x="0" y="2872042"/>
                  <a:pt x="0" y="2752735"/>
                </a:cubicBezTo>
                <a:lnTo>
                  <a:pt x="0" y="2608719"/>
                </a:lnTo>
                <a:lnTo>
                  <a:pt x="0" y="1888639"/>
                </a:lnTo>
                <a:lnTo>
                  <a:pt x="0" y="749389"/>
                </a:lnTo>
                <a:lnTo>
                  <a:pt x="0" y="736511"/>
                </a:lnTo>
                <a:lnTo>
                  <a:pt x="1246" y="736511"/>
                </a:lnTo>
                <a:cubicBezTo>
                  <a:pt x="51068" y="165794"/>
                  <a:pt x="164284" y="273704"/>
                  <a:pt x="264621" y="25759"/>
                </a:cubicBezTo>
              </a:path>
            </a:pathLst>
          </a:custGeom>
          <a:solidFill>
            <a:srgbClr val="953734"/>
          </a:solidFill>
          <a:ln w="25400" cap="flat" cmpd="sng">
            <a:solidFill>
              <a:schemeClr val="bg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33798" name="TextBox 22">
            <a:extLst>
              <a:ext uri="{FF2B5EF4-FFF2-40B4-BE49-F238E27FC236}">
                <a16:creationId xmlns:a16="http://schemas.microsoft.com/office/drawing/2014/main" id="{2B25306B-F803-4EB8-B3BB-725C60EFDF47}"/>
              </a:ext>
            </a:extLst>
          </p:cNvPr>
          <p:cNvSpPr>
            <a:spLocks noChangeArrowheads="1"/>
          </p:cNvSpPr>
          <p:nvPr/>
        </p:nvSpPr>
        <p:spPr bwMode="auto">
          <a:xfrm>
            <a:off x="8331201" y="1047750"/>
            <a:ext cx="1152525"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4800" b="1" i="1">
                <a:solidFill>
                  <a:srgbClr val="4BACC6"/>
                </a:solidFill>
                <a:ea typeface="Gungsuh" panose="02030600000101010101" pitchFamily="18" charset="-127"/>
                <a:sym typeface="Arial" panose="020B0604020202020204" pitchFamily="34" charset="0"/>
              </a:rPr>
              <a:t>1</a:t>
            </a:r>
            <a:endParaRPr lang="zh-CN" altLang="en-US" sz="4800" b="1" i="1">
              <a:solidFill>
                <a:srgbClr val="4BACC6"/>
              </a:solidFill>
              <a:ea typeface="Gungsuh" panose="02030600000101010101" pitchFamily="18" charset="-127"/>
              <a:sym typeface="Arial" panose="020B0604020202020204" pitchFamily="34" charset="0"/>
            </a:endParaRPr>
          </a:p>
        </p:txBody>
      </p:sp>
      <p:sp>
        <p:nvSpPr>
          <p:cNvPr id="33799" name="TextBox 23">
            <a:extLst>
              <a:ext uri="{FF2B5EF4-FFF2-40B4-BE49-F238E27FC236}">
                <a16:creationId xmlns:a16="http://schemas.microsoft.com/office/drawing/2014/main" id="{C12D5F75-342D-46CB-BA0C-C073C94FACEA}"/>
              </a:ext>
            </a:extLst>
          </p:cNvPr>
          <p:cNvSpPr>
            <a:spLocks noChangeArrowheads="1"/>
          </p:cNvSpPr>
          <p:nvPr/>
        </p:nvSpPr>
        <p:spPr bwMode="auto">
          <a:xfrm>
            <a:off x="7604125" y="1319213"/>
            <a:ext cx="115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a:solidFill>
                  <a:srgbClr val="595959"/>
                </a:solidFill>
                <a:ea typeface="Gungsuh" panose="02030600000101010101" pitchFamily="18" charset="-127"/>
                <a:sym typeface="Arial" panose="020B0604020202020204" pitchFamily="34" charset="0"/>
              </a:rPr>
              <a:t>POINT</a:t>
            </a:r>
            <a:endParaRPr lang="zh-CN" altLang="en-US" sz="2000" b="1" i="1">
              <a:solidFill>
                <a:srgbClr val="595959"/>
              </a:solidFill>
              <a:ea typeface="Gungsuh" panose="02030600000101010101" pitchFamily="18" charset="-127"/>
              <a:sym typeface="Arial" panose="020B0604020202020204" pitchFamily="34" charset="0"/>
            </a:endParaRPr>
          </a:p>
        </p:txBody>
      </p:sp>
      <p:sp>
        <p:nvSpPr>
          <p:cNvPr id="33800" name="TextBox 24">
            <a:extLst>
              <a:ext uri="{FF2B5EF4-FFF2-40B4-BE49-F238E27FC236}">
                <a16:creationId xmlns:a16="http://schemas.microsoft.com/office/drawing/2014/main" id="{C746CACA-72AB-45D6-B03D-4F9387642618}"/>
              </a:ext>
            </a:extLst>
          </p:cNvPr>
          <p:cNvSpPr>
            <a:spLocks noChangeArrowheads="1"/>
          </p:cNvSpPr>
          <p:nvPr/>
        </p:nvSpPr>
        <p:spPr bwMode="auto">
          <a:xfrm>
            <a:off x="4487862" y="1500485"/>
            <a:ext cx="40814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b="1" i="1" dirty="0">
                <a:solidFill>
                  <a:srgbClr val="595959"/>
                </a:solidFill>
                <a:ea typeface="微软雅黑" panose="020B0503020204020204" pitchFamily="34" charset="-122"/>
                <a:sym typeface="Arial" panose="020B0604020202020204" pitchFamily="34" charset="0"/>
              </a:rPr>
              <a:t>Understand which kind of data can be used for recommendation. </a:t>
            </a:r>
          </a:p>
          <a:p>
            <a:pPr algn="just"/>
            <a:r>
              <a:rPr lang="en-US" altLang="en-US" b="1" i="1" dirty="0">
                <a:solidFill>
                  <a:srgbClr val="595959"/>
                </a:solidFill>
                <a:ea typeface="微软雅黑" panose="020B0503020204020204" pitchFamily="34" charset="-122"/>
                <a:sym typeface="Arial" panose="020B0604020202020204" pitchFamily="34" charset="0"/>
              </a:rPr>
              <a:t>	-- e.g.: Health Care Industry</a:t>
            </a:r>
            <a:endParaRPr lang="en-US" altLang="en-US" sz="2800" dirty="0"/>
          </a:p>
        </p:txBody>
      </p:sp>
      <p:sp>
        <p:nvSpPr>
          <p:cNvPr id="33801" name="TextBox 25">
            <a:extLst>
              <a:ext uri="{FF2B5EF4-FFF2-40B4-BE49-F238E27FC236}">
                <a16:creationId xmlns:a16="http://schemas.microsoft.com/office/drawing/2014/main" id="{07375FD3-75EA-4D55-B468-F4B0418E0447}"/>
              </a:ext>
            </a:extLst>
          </p:cNvPr>
          <p:cNvSpPr>
            <a:spLocks noChangeArrowheads="1"/>
          </p:cNvSpPr>
          <p:nvPr/>
        </p:nvSpPr>
        <p:spPr bwMode="auto">
          <a:xfrm>
            <a:off x="7005639" y="2309813"/>
            <a:ext cx="115093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4800" b="1" i="1" dirty="0">
                <a:solidFill>
                  <a:srgbClr val="92D050"/>
                </a:solidFill>
                <a:ea typeface="Gungsuh" panose="02030600000101010101" pitchFamily="18" charset="-127"/>
                <a:sym typeface="Arial" panose="020B0604020202020204" pitchFamily="34" charset="0"/>
              </a:rPr>
              <a:t>2</a:t>
            </a:r>
            <a:endParaRPr lang="zh-CN" altLang="en-US" sz="4800" b="1" i="1" dirty="0">
              <a:solidFill>
                <a:srgbClr val="92D050"/>
              </a:solidFill>
              <a:ea typeface="Gungsuh" panose="02030600000101010101" pitchFamily="18" charset="-127"/>
              <a:sym typeface="Arial" panose="020B0604020202020204" pitchFamily="34" charset="0"/>
            </a:endParaRPr>
          </a:p>
        </p:txBody>
      </p:sp>
      <p:sp>
        <p:nvSpPr>
          <p:cNvPr id="33802" name="TextBox 26">
            <a:extLst>
              <a:ext uri="{FF2B5EF4-FFF2-40B4-BE49-F238E27FC236}">
                <a16:creationId xmlns:a16="http://schemas.microsoft.com/office/drawing/2014/main" id="{FB3D33A3-5281-413E-A1A8-6F515E18791A}"/>
              </a:ext>
            </a:extLst>
          </p:cNvPr>
          <p:cNvSpPr>
            <a:spLocks noChangeArrowheads="1"/>
          </p:cNvSpPr>
          <p:nvPr/>
        </p:nvSpPr>
        <p:spPr bwMode="auto">
          <a:xfrm>
            <a:off x="6276976" y="2581275"/>
            <a:ext cx="115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a:solidFill>
                  <a:srgbClr val="595959"/>
                </a:solidFill>
                <a:ea typeface="Gungsuh" panose="02030600000101010101" pitchFamily="18" charset="-127"/>
                <a:sym typeface="Arial" panose="020B0604020202020204" pitchFamily="34" charset="0"/>
              </a:rPr>
              <a:t>POINT</a:t>
            </a:r>
            <a:endParaRPr lang="zh-CN" altLang="en-US" sz="2000" b="1" i="1">
              <a:solidFill>
                <a:srgbClr val="595959"/>
              </a:solidFill>
              <a:ea typeface="Gungsuh" panose="02030600000101010101" pitchFamily="18" charset="-127"/>
              <a:sym typeface="Arial" panose="020B0604020202020204" pitchFamily="34" charset="0"/>
            </a:endParaRPr>
          </a:p>
        </p:txBody>
      </p:sp>
      <p:sp>
        <p:nvSpPr>
          <p:cNvPr id="33803" name="TextBox 27">
            <a:extLst>
              <a:ext uri="{FF2B5EF4-FFF2-40B4-BE49-F238E27FC236}">
                <a16:creationId xmlns:a16="http://schemas.microsoft.com/office/drawing/2014/main" id="{9C2F0AA9-F1E0-4206-A041-8C706880A049}"/>
              </a:ext>
            </a:extLst>
          </p:cNvPr>
          <p:cNvSpPr>
            <a:spLocks noChangeArrowheads="1"/>
          </p:cNvSpPr>
          <p:nvPr/>
        </p:nvSpPr>
        <p:spPr bwMode="auto">
          <a:xfrm>
            <a:off x="4319745" y="2816288"/>
            <a:ext cx="3128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b="1" i="1" dirty="0">
                <a:solidFill>
                  <a:srgbClr val="595959"/>
                </a:solidFill>
                <a:ea typeface="微软雅黑" panose="020B0503020204020204" pitchFamily="34" charset="-122"/>
                <a:sym typeface="Arial" panose="020B0604020202020204" pitchFamily="34" charset="0"/>
              </a:rPr>
              <a:t>Determine which method will perform better for your case.</a:t>
            </a:r>
            <a:endParaRPr lang="en-US" altLang="en-US" b="1" i="1" dirty="0">
              <a:solidFill>
                <a:srgbClr val="595959"/>
              </a:solidFill>
              <a:ea typeface="微软雅黑" panose="020B0503020204020204" pitchFamily="34" charset="-122"/>
            </a:endParaRPr>
          </a:p>
        </p:txBody>
      </p:sp>
      <p:sp>
        <p:nvSpPr>
          <p:cNvPr id="33804" name="TextBox 28">
            <a:extLst>
              <a:ext uri="{FF2B5EF4-FFF2-40B4-BE49-F238E27FC236}">
                <a16:creationId xmlns:a16="http://schemas.microsoft.com/office/drawing/2014/main" id="{8321ED6C-2041-4E41-A362-801D571AEFCB}"/>
              </a:ext>
            </a:extLst>
          </p:cNvPr>
          <p:cNvSpPr>
            <a:spLocks noChangeArrowheads="1"/>
          </p:cNvSpPr>
          <p:nvPr/>
        </p:nvSpPr>
        <p:spPr bwMode="auto">
          <a:xfrm>
            <a:off x="5953125" y="3611563"/>
            <a:ext cx="115093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4800" b="1" i="1">
                <a:solidFill>
                  <a:srgbClr val="FFC000"/>
                </a:solidFill>
                <a:ea typeface="Gungsuh" panose="02030600000101010101" pitchFamily="18" charset="-127"/>
                <a:sym typeface="Arial" panose="020B0604020202020204" pitchFamily="34" charset="0"/>
              </a:rPr>
              <a:t>3</a:t>
            </a:r>
            <a:endParaRPr lang="zh-CN" altLang="en-US" sz="4800" b="1" i="1">
              <a:solidFill>
                <a:srgbClr val="FFC000"/>
              </a:solidFill>
              <a:ea typeface="Gungsuh" panose="02030600000101010101" pitchFamily="18" charset="-127"/>
              <a:sym typeface="Arial" panose="020B0604020202020204" pitchFamily="34" charset="0"/>
            </a:endParaRPr>
          </a:p>
        </p:txBody>
      </p:sp>
      <p:sp>
        <p:nvSpPr>
          <p:cNvPr id="33805" name="TextBox 29">
            <a:extLst>
              <a:ext uri="{FF2B5EF4-FFF2-40B4-BE49-F238E27FC236}">
                <a16:creationId xmlns:a16="http://schemas.microsoft.com/office/drawing/2014/main" id="{601D9E81-C1BF-4199-B7CF-3D5781674DDB}"/>
              </a:ext>
            </a:extLst>
          </p:cNvPr>
          <p:cNvSpPr>
            <a:spLocks noChangeArrowheads="1"/>
          </p:cNvSpPr>
          <p:nvPr/>
        </p:nvSpPr>
        <p:spPr bwMode="auto">
          <a:xfrm>
            <a:off x="5224464" y="3832225"/>
            <a:ext cx="11509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a:solidFill>
                  <a:srgbClr val="595959"/>
                </a:solidFill>
                <a:ea typeface="Gungsuh" panose="02030600000101010101" pitchFamily="18" charset="-127"/>
                <a:sym typeface="Arial" panose="020B0604020202020204" pitchFamily="34" charset="0"/>
              </a:rPr>
              <a:t>POINT</a:t>
            </a:r>
            <a:endParaRPr lang="zh-CN" altLang="en-US" sz="2000" b="1" i="1">
              <a:solidFill>
                <a:srgbClr val="595959"/>
              </a:solidFill>
              <a:ea typeface="Gungsuh" panose="02030600000101010101" pitchFamily="18" charset="-127"/>
              <a:sym typeface="Arial" panose="020B0604020202020204" pitchFamily="34" charset="0"/>
            </a:endParaRPr>
          </a:p>
        </p:txBody>
      </p:sp>
      <p:sp>
        <p:nvSpPr>
          <p:cNvPr id="33806" name="TextBox 30">
            <a:extLst>
              <a:ext uri="{FF2B5EF4-FFF2-40B4-BE49-F238E27FC236}">
                <a16:creationId xmlns:a16="http://schemas.microsoft.com/office/drawing/2014/main" id="{2B34C4EE-E350-45A7-9EE8-E0C0C535027C}"/>
              </a:ext>
            </a:extLst>
          </p:cNvPr>
          <p:cNvSpPr>
            <a:spLocks noChangeArrowheads="1"/>
          </p:cNvSpPr>
          <p:nvPr/>
        </p:nvSpPr>
        <p:spPr bwMode="auto">
          <a:xfrm>
            <a:off x="3160713" y="4125914"/>
            <a:ext cx="3128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b="1" i="1" dirty="0">
                <a:solidFill>
                  <a:srgbClr val="595959"/>
                </a:solidFill>
                <a:ea typeface="微软雅黑" panose="020B0503020204020204" pitchFamily="34" charset="-122"/>
                <a:sym typeface="Arial" panose="020B0604020202020204" pitchFamily="34" charset="0"/>
              </a:rPr>
              <a:t>Make sure you have a large enough training dataset.</a:t>
            </a:r>
          </a:p>
        </p:txBody>
      </p:sp>
      <p:sp>
        <p:nvSpPr>
          <p:cNvPr id="33807" name="TextBox 31">
            <a:extLst>
              <a:ext uri="{FF2B5EF4-FFF2-40B4-BE49-F238E27FC236}">
                <a16:creationId xmlns:a16="http://schemas.microsoft.com/office/drawing/2014/main" id="{4E1128C4-07F0-45B7-A58A-6353D3A1BAC2}"/>
              </a:ext>
            </a:extLst>
          </p:cNvPr>
          <p:cNvSpPr>
            <a:spLocks noChangeArrowheads="1"/>
          </p:cNvSpPr>
          <p:nvPr/>
        </p:nvSpPr>
        <p:spPr bwMode="auto">
          <a:xfrm>
            <a:off x="5256214" y="4613275"/>
            <a:ext cx="115093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4800" b="1" i="1">
                <a:solidFill>
                  <a:srgbClr val="953734"/>
                </a:solidFill>
                <a:ea typeface="Gungsuh" panose="02030600000101010101" pitchFamily="18" charset="-127"/>
                <a:sym typeface="Arial" panose="020B0604020202020204" pitchFamily="34" charset="0"/>
              </a:rPr>
              <a:t>4</a:t>
            </a:r>
            <a:endParaRPr lang="zh-CN" altLang="en-US" sz="4800" b="1" i="1">
              <a:solidFill>
                <a:srgbClr val="953734"/>
              </a:solidFill>
              <a:ea typeface="Gungsuh" panose="02030600000101010101" pitchFamily="18" charset="-127"/>
              <a:sym typeface="Arial" panose="020B0604020202020204" pitchFamily="34" charset="0"/>
            </a:endParaRPr>
          </a:p>
        </p:txBody>
      </p:sp>
      <p:sp>
        <p:nvSpPr>
          <p:cNvPr id="33808" name="TextBox 32">
            <a:extLst>
              <a:ext uri="{FF2B5EF4-FFF2-40B4-BE49-F238E27FC236}">
                <a16:creationId xmlns:a16="http://schemas.microsoft.com/office/drawing/2014/main" id="{8F4F37C3-546F-472D-A47F-530213C87D65}"/>
              </a:ext>
            </a:extLst>
          </p:cNvPr>
          <p:cNvSpPr>
            <a:spLocks noChangeArrowheads="1"/>
          </p:cNvSpPr>
          <p:nvPr/>
        </p:nvSpPr>
        <p:spPr bwMode="auto">
          <a:xfrm>
            <a:off x="4527551" y="4832350"/>
            <a:ext cx="115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a:solidFill>
                  <a:srgbClr val="595959"/>
                </a:solidFill>
                <a:ea typeface="Gungsuh" panose="02030600000101010101" pitchFamily="18" charset="-127"/>
                <a:sym typeface="Arial" panose="020B0604020202020204" pitchFamily="34" charset="0"/>
              </a:rPr>
              <a:t>POINT</a:t>
            </a:r>
            <a:endParaRPr lang="zh-CN" altLang="en-US" sz="2000" b="1" i="1">
              <a:solidFill>
                <a:srgbClr val="595959"/>
              </a:solidFill>
              <a:ea typeface="Gungsuh" panose="02030600000101010101" pitchFamily="18" charset="-127"/>
              <a:sym typeface="Arial" panose="020B0604020202020204" pitchFamily="34" charset="0"/>
            </a:endParaRPr>
          </a:p>
        </p:txBody>
      </p:sp>
      <p:sp>
        <p:nvSpPr>
          <p:cNvPr id="33809" name="TextBox 33">
            <a:extLst>
              <a:ext uri="{FF2B5EF4-FFF2-40B4-BE49-F238E27FC236}">
                <a16:creationId xmlns:a16="http://schemas.microsoft.com/office/drawing/2014/main" id="{4DB8D4AC-165E-4D8D-9E4A-76887C801494}"/>
              </a:ext>
            </a:extLst>
          </p:cNvPr>
          <p:cNvSpPr>
            <a:spLocks noChangeArrowheads="1"/>
          </p:cNvSpPr>
          <p:nvPr/>
        </p:nvSpPr>
        <p:spPr bwMode="auto">
          <a:xfrm>
            <a:off x="2351688" y="5127626"/>
            <a:ext cx="3268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b="1" i="1" dirty="0">
                <a:solidFill>
                  <a:srgbClr val="595959"/>
                </a:solidFill>
                <a:ea typeface="微软雅黑" panose="020B0503020204020204" pitchFamily="34" charset="-122"/>
                <a:sym typeface="Arial" panose="020B0604020202020204" pitchFamily="34" charset="0"/>
              </a:rPr>
              <a:t>Remember the original purpose is to improve user experience.</a:t>
            </a:r>
          </a:p>
        </p:txBody>
      </p:sp>
      <p:sp>
        <p:nvSpPr>
          <p:cNvPr id="33810" name="TextBox 34">
            <a:extLst>
              <a:ext uri="{FF2B5EF4-FFF2-40B4-BE49-F238E27FC236}">
                <a16:creationId xmlns:a16="http://schemas.microsoft.com/office/drawing/2014/main" id="{35CBCBCB-D244-407D-AD90-A21CC4EAB38C}"/>
              </a:ext>
            </a:extLst>
          </p:cNvPr>
          <p:cNvSpPr>
            <a:spLocks noChangeArrowheads="1"/>
          </p:cNvSpPr>
          <p:nvPr/>
        </p:nvSpPr>
        <p:spPr bwMode="auto">
          <a:xfrm>
            <a:off x="335520" y="284892"/>
            <a:ext cx="74871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en-US" altLang="en-US" sz="3600" b="1" i="1" dirty="0">
                <a:solidFill>
                  <a:srgbClr val="595959"/>
                </a:solidFill>
                <a:latin typeface="Arial Rounded MT Bold" panose="020F0704030504030204" pitchFamily="34" charset="0"/>
                <a:ea typeface="微软雅黑" panose="020B0503020204020204" pitchFamily="34" charset="-122"/>
                <a:sym typeface="Times New Roman" panose="02020603050405020304" pitchFamily="18" charset="0"/>
              </a:rPr>
              <a:t>Before Start A Recommendation</a:t>
            </a:r>
          </a:p>
        </p:txBody>
      </p:sp>
      <p:sp>
        <p:nvSpPr>
          <p:cNvPr id="4" name="Rectangle 3">
            <a:extLst>
              <a:ext uri="{FF2B5EF4-FFF2-40B4-BE49-F238E27FC236}">
                <a16:creationId xmlns:a16="http://schemas.microsoft.com/office/drawing/2014/main" id="{88172177-0762-427D-A61C-6F912B74335B}"/>
              </a:ext>
            </a:extLst>
          </p:cNvPr>
          <p:cNvSpPr/>
          <p:nvPr/>
        </p:nvSpPr>
        <p:spPr>
          <a:xfrm>
            <a:off x="638466" y="2214345"/>
            <a:ext cx="3574760" cy="646331"/>
          </a:xfrm>
          <a:prstGeom prst="rect">
            <a:avLst/>
          </a:prstGeom>
          <a:noFill/>
        </p:spPr>
        <p:txBody>
          <a:bodyPr wrap="none" lIns="91440" tIns="45720" rIns="91440" bIns="45720">
            <a:spAutoFit/>
          </a:bodyPr>
          <a:lstStyle/>
          <a:p>
            <a:pPr algn="ctr"/>
            <a:r>
              <a:rPr lang="en-US" altLang="en-US" sz="3600" b="1" i="1" cap="none" spc="0" dirty="0">
                <a:ln w="22225">
                  <a:solidFill>
                    <a:schemeClr val="accent2"/>
                  </a:solidFill>
                  <a:prstDash val="solid"/>
                </a:ln>
                <a:solidFill>
                  <a:schemeClr val="accent2">
                    <a:lumMod val="40000"/>
                    <a:lumOff val="60000"/>
                  </a:schemeClr>
                </a:solidFill>
                <a:effectLst/>
                <a:latin typeface="Arial Rounded MT Bold" panose="020F0704030504030204" pitchFamily="34" charset="0"/>
                <a:ea typeface="微软雅黑" panose="020B0503020204020204" pitchFamily="34" charset="-122"/>
                <a:sym typeface="Times New Roman" panose="02020603050405020304" pitchFamily="18" charset="0"/>
              </a:rPr>
              <a:t>You SHOULD</a:t>
            </a:r>
            <a:r>
              <a:rPr lang="en-US" altLang="zh-CN" sz="3600" b="1" i="1" cap="none" spc="0" dirty="0">
                <a:ln w="22225">
                  <a:solidFill>
                    <a:schemeClr val="accent2"/>
                  </a:solidFill>
                  <a:prstDash val="solid"/>
                </a:ln>
                <a:solidFill>
                  <a:schemeClr val="accent2">
                    <a:lumMod val="40000"/>
                    <a:lumOff val="60000"/>
                  </a:schemeClr>
                </a:solidFill>
                <a:effectLst/>
                <a:latin typeface="Arial Rounded MT Bold" panose="020F0704030504030204" pitchFamily="34" charset="0"/>
                <a:ea typeface="微软雅黑" panose="020B0503020204020204" pitchFamily="34" charset="-122"/>
                <a:sym typeface="Times New Roman" panose="02020603050405020304" pitchFamily="18" charset="0"/>
              </a:rPr>
              <a:t>…</a:t>
            </a:r>
            <a:endParaRPr lang="en-US" sz="36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4">
            <a:extLst>
              <a:ext uri="{FF2B5EF4-FFF2-40B4-BE49-F238E27FC236}">
                <a16:creationId xmlns:a16="http://schemas.microsoft.com/office/drawing/2014/main" id="{E830A7CB-EC1E-40F1-BDC1-B175F08CF193}"/>
              </a:ext>
            </a:extLst>
          </p:cNvPr>
          <p:cNvSpPr>
            <a:spLocks noGrp="1"/>
          </p:cNvSpPr>
          <p:nvPr>
            <p:ph type="sldNum" sz="quarter" idx="12"/>
          </p:nvPr>
        </p:nvSpPr>
        <p:spPr/>
        <p:txBody>
          <a:bodyPr/>
          <a:lstStyle/>
          <a:p>
            <a:fld id="{E91D1031-8289-4EBD-92E1-F2EEBDAB2C97}" type="slidenum">
              <a:rPr lang="en-US" altLang="en-US"/>
              <a:pPr/>
              <a:t>16</a:t>
            </a:fld>
            <a:endParaRPr lang="zh-CN" altLang="en-US" sz="1800">
              <a:solidFill>
                <a:schemeClr val="tx1"/>
              </a:solidFill>
              <a:latin typeface="Arial" panose="020B0604020202020204" pitchFamily="34" charset="0"/>
            </a:endParaRPr>
          </a:p>
        </p:txBody>
      </p:sp>
      <p:grpSp>
        <p:nvGrpSpPr>
          <p:cNvPr id="27650" name="组合 26">
            <a:extLst>
              <a:ext uri="{FF2B5EF4-FFF2-40B4-BE49-F238E27FC236}">
                <a16:creationId xmlns:a16="http://schemas.microsoft.com/office/drawing/2014/main" id="{D3058B46-78F2-4669-AED7-B628427FE3E0}"/>
              </a:ext>
            </a:extLst>
          </p:cNvPr>
          <p:cNvGrpSpPr>
            <a:grpSpLocks/>
          </p:cNvGrpSpPr>
          <p:nvPr/>
        </p:nvGrpSpPr>
        <p:grpSpPr bwMode="auto">
          <a:xfrm>
            <a:off x="2063751" y="3074989"/>
            <a:ext cx="2100263" cy="2351087"/>
            <a:chOff x="0" y="0"/>
            <a:chExt cx="2473215" cy="2767872"/>
          </a:xfrm>
        </p:grpSpPr>
        <p:sp>
          <p:nvSpPr>
            <p:cNvPr id="27651" name="泪滴形 1">
              <a:extLst>
                <a:ext uri="{FF2B5EF4-FFF2-40B4-BE49-F238E27FC236}">
                  <a16:creationId xmlns:a16="http://schemas.microsoft.com/office/drawing/2014/main" id="{C5E5DEF8-49EC-4A23-8DEC-BF92A0CF7C07}"/>
                </a:ext>
              </a:extLst>
            </p:cNvPr>
            <p:cNvSpPr>
              <a:spLocks noChangeArrowheads="1"/>
            </p:cNvSpPr>
            <p:nvPr/>
          </p:nvSpPr>
          <p:spPr bwMode="auto">
            <a:xfrm rot="8194362">
              <a:off x="441108" y="798462"/>
              <a:ext cx="2032107" cy="1969410"/>
            </a:xfrm>
            <a:custGeom>
              <a:avLst/>
              <a:gdLst>
                <a:gd name="T0" fmla="*/ 0 w 2232248"/>
                <a:gd name="T1" fmla="*/ 1116124 h 2232248"/>
                <a:gd name="T2" fmla="*/ 1116124 w 2232248"/>
                <a:gd name="T3" fmla="*/ 0 h 2232248"/>
                <a:gd name="T4" fmla="*/ 2215809 w 2232248"/>
                <a:gd name="T5" fmla="*/ 74373 h 2232248"/>
                <a:gd name="T6" fmla="*/ 2232248 w 2232248"/>
                <a:gd name="T7" fmla="*/ 1116124 h 2232248"/>
                <a:gd name="T8" fmla="*/ 1116124 w 2232248"/>
                <a:gd name="T9" fmla="*/ 2232248 h 2232248"/>
                <a:gd name="T10" fmla="*/ 0 w 2232248"/>
                <a:gd name="T11" fmla="*/ 1116124 h 2232248"/>
                <a:gd name="T12" fmla="*/ 0 60000 65536"/>
                <a:gd name="T13" fmla="*/ 0 60000 65536"/>
                <a:gd name="T14" fmla="*/ 0 60000 65536"/>
                <a:gd name="T15" fmla="*/ 0 60000 65536"/>
                <a:gd name="T16" fmla="*/ 0 60000 65536"/>
                <a:gd name="T17" fmla="*/ 0 60000 65536"/>
                <a:gd name="T18" fmla="*/ 0 w 2232248"/>
                <a:gd name="T19" fmla="*/ 0 h 2232248"/>
                <a:gd name="T20" fmla="*/ 2232248 w 2232248"/>
                <a:gd name="T21" fmla="*/ 2232248 h 2232248"/>
              </a:gdLst>
              <a:ahLst/>
              <a:cxnLst>
                <a:cxn ang="T12">
                  <a:pos x="T0" y="T1"/>
                </a:cxn>
                <a:cxn ang="T13">
                  <a:pos x="T2" y="T3"/>
                </a:cxn>
                <a:cxn ang="T14">
                  <a:pos x="T4" y="T5"/>
                </a:cxn>
                <a:cxn ang="T15">
                  <a:pos x="T6" y="T7"/>
                </a:cxn>
                <a:cxn ang="T16">
                  <a:pos x="T8" y="T9"/>
                </a:cxn>
                <a:cxn ang="T17">
                  <a:pos x="T10" y="T11"/>
                </a:cxn>
              </a:cxnLst>
              <a:rect l="T18" t="T19" r="T20" b="T21"/>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333333"/>
                </a:gs>
                <a:gs pos="76999">
                  <a:srgbClr val="595959"/>
                </a:gs>
                <a:gs pos="100000">
                  <a:srgbClr val="595959"/>
                </a:gs>
              </a:gsLst>
              <a:lin ang="84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27652" name="泪滴形 1">
              <a:extLst>
                <a:ext uri="{FF2B5EF4-FFF2-40B4-BE49-F238E27FC236}">
                  <a16:creationId xmlns:a16="http://schemas.microsoft.com/office/drawing/2014/main" id="{85156712-C159-4377-9928-16BEBB6EAE95}"/>
                </a:ext>
              </a:extLst>
            </p:cNvPr>
            <p:cNvSpPr>
              <a:spLocks noChangeArrowheads="1"/>
            </p:cNvSpPr>
            <p:nvPr/>
          </p:nvSpPr>
          <p:spPr bwMode="auto">
            <a:xfrm rot="8194362">
              <a:off x="0" y="0"/>
              <a:ext cx="2232248" cy="2232248"/>
            </a:xfrm>
            <a:custGeom>
              <a:avLst/>
              <a:gdLst>
                <a:gd name="T0" fmla="*/ 0 w 2232248"/>
                <a:gd name="T1" fmla="*/ 1116124 h 2232248"/>
                <a:gd name="T2" fmla="*/ 1116124 w 2232248"/>
                <a:gd name="T3" fmla="*/ 0 h 2232248"/>
                <a:gd name="T4" fmla="*/ 2215809 w 2232248"/>
                <a:gd name="T5" fmla="*/ 74373 h 2232248"/>
                <a:gd name="T6" fmla="*/ 2232248 w 2232248"/>
                <a:gd name="T7" fmla="*/ 1116124 h 2232248"/>
                <a:gd name="T8" fmla="*/ 1116124 w 2232248"/>
                <a:gd name="T9" fmla="*/ 2232248 h 2232248"/>
                <a:gd name="T10" fmla="*/ 0 w 2232248"/>
                <a:gd name="T11" fmla="*/ 1116124 h 2232248"/>
                <a:gd name="T12" fmla="*/ 0 60000 65536"/>
                <a:gd name="T13" fmla="*/ 0 60000 65536"/>
                <a:gd name="T14" fmla="*/ 0 60000 65536"/>
                <a:gd name="T15" fmla="*/ 0 60000 65536"/>
                <a:gd name="T16" fmla="*/ 0 60000 65536"/>
                <a:gd name="T17" fmla="*/ 0 60000 65536"/>
                <a:gd name="T18" fmla="*/ 0 w 2232248"/>
                <a:gd name="T19" fmla="*/ 0 h 2232248"/>
                <a:gd name="T20" fmla="*/ 2232248 w 2232248"/>
                <a:gd name="T21" fmla="*/ 2232248 h 2232248"/>
              </a:gdLst>
              <a:ahLst/>
              <a:cxnLst>
                <a:cxn ang="T12">
                  <a:pos x="T0" y="T1"/>
                </a:cxn>
                <a:cxn ang="T13">
                  <a:pos x="T2" y="T3"/>
                </a:cxn>
                <a:cxn ang="T14">
                  <a:pos x="T4" y="T5"/>
                </a:cxn>
                <a:cxn ang="T15">
                  <a:pos x="T6" y="T7"/>
                </a:cxn>
                <a:cxn ang="T16">
                  <a:pos x="T8" y="T9"/>
                </a:cxn>
                <a:cxn ang="T17">
                  <a:pos x="T10" y="T11"/>
                </a:cxn>
              </a:cxnLst>
              <a:rect l="T18" t="T19" r="T20" b="T21"/>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solidFill>
              <a:srgbClr val="F2F2F2"/>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27653" name="椭圆 29">
              <a:extLst>
                <a:ext uri="{FF2B5EF4-FFF2-40B4-BE49-F238E27FC236}">
                  <a16:creationId xmlns:a16="http://schemas.microsoft.com/office/drawing/2014/main" id="{CD63C9B6-E9C8-4383-B3B4-D9D191303AEF}"/>
                </a:ext>
              </a:extLst>
            </p:cNvPr>
            <p:cNvSpPr>
              <a:spLocks noChangeArrowheads="1"/>
            </p:cNvSpPr>
            <p:nvPr/>
          </p:nvSpPr>
          <p:spPr bwMode="auto">
            <a:xfrm>
              <a:off x="180020" y="114345"/>
              <a:ext cx="1872208" cy="1872208"/>
            </a:xfrm>
            <a:prstGeom prst="ellipse">
              <a:avLst/>
            </a:prstGeom>
            <a:solidFill>
              <a:srgbClr val="4BACC6"/>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27654" name="组合 30">
            <a:extLst>
              <a:ext uri="{FF2B5EF4-FFF2-40B4-BE49-F238E27FC236}">
                <a16:creationId xmlns:a16="http://schemas.microsoft.com/office/drawing/2014/main" id="{22CB5B9C-BDC6-4B77-B69E-6A0B10B35297}"/>
              </a:ext>
            </a:extLst>
          </p:cNvPr>
          <p:cNvGrpSpPr>
            <a:grpSpLocks/>
          </p:cNvGrpSpPr>
          <p:nvPr/>
        </p:nvGrpSpPr>
        <p:grpSpPr bwMode="auto">
          <a:xfrm>
            <a:off x="4057651" y="1508125"/>
            <a:ext cx="2100263" cy="2351088"/>
            <a:chOff x="0" y="0"/>
            <a:chExt cx="2473215" cy="2767872"/>
          </a:xfrm>
        </p:grpSpPr>
        <p:sp>
          <p:nvSpPr>
            <p:cNvPr id="27655" name="泪滴形 1">
              <a:extLst>
                <a:ext uri="{FF2B5EF4-FFF2-40B4-BE49-F238E27FC236}">
                  <a16:creationId xmlns:a16="http://schemas.microsoft.com/office/drawing/2014/main" id="{AB2F5C73-C132-40CF-8716-701DF846F1C4}"/>
                </a:ext>
              </a:extLst>
            </p:cNvPr>
            <p:cNvSpPr>
              <a:spLocks noChangeArrowheads="1"/>
            </p:cNvSpPr>
            <p:nvPr/>
          </p:nvSpPr>
          <p:spPr bwMode="auto">
            <a:xfrm rot="8194362">
              <a:off x="441108" y="798462"/>
              <a:ext cx="2032107" cy="1969410"/>
            </a:xfrm>
            <a:custGeom>
              <a:avLst/>
              <a:gdLst>
                <a:gd name="T0" fmla="*/ 0 w 2232248"/>
                <a:gd name="T1" fmla="*/ 1116124 h 2232248"/>
                <a:gd name="T2" fmla="*/ 1116124 w 2232248"/>
                <a:gd name="T3" fmla="*/ 0 h 2232248"/>
                <a:gd name="T4" fmla="*/ 2215809 w 2232248"/>
                <a:gd name="T5" fmla="*/ 74373 h 2232248"/>
                <a:gd name="T6" fmla="*/ 2232248 w 2232248"/>
                <a:gd name="T7" fmla="*/ 1116124 h 2232248"/>
                <a:gd name="T8" fmla="*/ 1116124 w 2232248"/>
                <a:gd name="T9" fmla="*/ 2232248 h 2232248"/>
                <a:gd name="T10" fmla="*/ 0 w 2232248"/>
                <a:gd name="T11" fmla="*/ 1116124 h 2232248"/>
                <a:gd name="T12" fmla="*/ 0 60000 65536"/>
                <a:gd name="T13" fmla="*/ 0 60000 65536"/>
                <a:gd name="T14" fmla="*/ 0 60000 65536"/>
                <a:gd name="T15" fmla="*/ 0 60000 65536"/>
                <a:gd name="T16" fmla="*/ 0 60000 65536"/>
                <a:gd name="T17" fmla="*/ 0 60000 65536"/>
                <a:gd name="T18" fmla="*/ 0 w 2232248"/>
                <a:gd name="T19" fmla="*/ 0 h 2232248"/>
                <a:gd name="T20" fmla="*/ 2232248 w 2232248"/>
                <a:gd name="T21" fmla="*/ 2232248 h 2232248"/>
              </a:gdLst>
              <a:ahLst/>
              <a:cxnLst>
                <a:cxn ang="T12">
                  <a:pos x="T0" y="T1"/>
                </a:cxn>
                <a:cxn ang="T13">
                  <a:pos x="T2" y="T3"/>
                </a:cxn>
                <a:cxn ang="T14">
                  <a:pos x="T4" y="T5"/>
                </a:cxn>
                <a:cxn ang="T15">
                  <a:pos x="T6" y="T7"/>
                </a:cxn>
                <a:cxn ang="T16">
                  <a:pos x="T8" y="T9"/>
                </a:cxn>
                <a:cxn ang="T17">
                  <a:pos x="T10" y="T11"/>
                </a:cxn>
              </a:cxnLst>
              <a:rect l="T18" t="T19" r="T20" b="T21"/>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333333"/>
                </a:gs>
                <a:gs pos="76999">
                  <a:srgbClr val="595959"/>
                </a:gs>
                <a:gs pos="100000">
                  <a:srgbClr val="595959"/>
                </a:gs>
              </a:gsLst>
              <a:lin ang="84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27656" name="泪滴形 1">
              <a:extLst>
                <a:ext uri="{FF2B5EF4-FFF2-40B4-BE49-F238E27FC236}">
                  <a16:creationId xmlns:a16="http://schemas.microsoft.com/office/drawing/2014/main" id="{14CDB62C-01C6-4667-BEDE-7FE8ABF869E6}"/>
                </a:ext>
              </a:extLst>
            </p:cNvPr>
            <p:cNvSpPr>
              <a:spLocks noChangeArrowheads="1"/>
            </p:cNvSpPr>
            <p:nvPr/>
          </p:nvSpPr>
          <p:spPr bwMode="auto">
            <a:xfrm rot="8194362">
              <a:off x="0" y="0"/>
              <a:ext cx="2232248" cy="2232248"/>
            </a:xfrm>
            <a:custGeom>
              <a:avLst/>
              <a:gdLst>
                <a:gd name="T0" fmla="*/ 0 w 2232248"/>
                <a:gd name="T1" fmla="*/ 1116124 h 2232248"/>
                <a:gd name="T2" fmla="*/ 1116124 w 2232248"/>
                <a:gd name="T3" fmla="*/ 0 h 2232248"/>
                <a:gd name="T4" fmla="*/ 2215809 w 2232248"/>
                <a:gd name="T5" fmla="*/ 74373 h 2232248"/>
                <a:gd name="T6" fmla="*/ 2232248 w 2232248"/>
                <a:gd name="T7" fmla="*/ 1116124 h 2232248"/>
                <a:gd name="T8" fmla="*/ 1116124 w 2232248"/>
                <a:gd name="T9" fmla="*/ 2232248 h 2232248"/>
                <a:gd name="T10" fmla="*/ 0 w 2232248"/>
                <a:gd name="T11" fmla="*/ 1116124 h 2232248"/>
                <a:gd name="T12" fmla="*/ 0 60000 65536"/>
                <a:gd name="T13" fmla="*/ 0 60000 65536"/>
                <a:gd name="T14" fmla="*/ 0 60000 65536"/>
                <a:gd name="T15" fmla="*/ 0 60000 65536"/>
                <a:gd name="T16" fmla="*/ 0 60000 65536"/>
                <a:gd name="T17" fmla="*/ 0 60000 65536"/>
                <a:gd name="T18" fmla="*/ 0 w 2232248"/>
                <a:gd name="T19" fmla="*/ 0 h 2232248"/>
                <a:gd name="T20" fmla="*/ 2232248 w 2232248"/>
                <a:gd name="T21" fmla="*/ 2232248 h 2232248"/>
              </a:gdLst>
              <a:ahLst/>
              <a:cxnLst>
                <a:cxn ang="T12">
                  <a:pos x="T0" y="T1"/>
                </a:cxn>
                <a:cxn ang="T13">
                  <a:pos x="T2" y="T3"/>
                </a:cxn>
                <a:cxn ang="T14">
                  <a:pos x="T4" y="T5"/>
                </a:cxn>
                <a:cxn ang="T15">
                  <a:pos x="T6" y="T7"/>
                </a:cxn>
                <a:cxn ang="T16">
                  <a:pos x="T8" y="T9"/>
                </a:cxn>
                <a:cxn ang="T17">
                  <a:pos x="T10" y="T11"/>
                </a:cxn>
              </a:cxnLst>
              <a:rect l="T18" t="T19" r="T20" b="T21"/>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solidFill>
              <a:srgbClr val="F2F2F2"/>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27657" name="椭圆 33">
              <a:extLst>
                <a:ext uri="{FF2B5EF4-FFF2-40B4-BE49-F238E27FC236}">
                  <a16:creationId xmlns:a16="http://schemas.microsoft.com/office/drawing/2014/main" id="{FB84AD30-A57E-49DC-A611-FA60AE2225D7}"/>
                </a:ext>
              </a:extLst>
            </p:cNvPr>
            <p:cNvSpPr>
              <a:spLocks noChangeArrowheads="1"/>
            </p:cNvSpPr>
            <p:nvPr/>
          </p:nvSpPr>
          <p:spPr bwMode="auto">
            <a:xfrm>
              <a:off x="180020" y="114345"/>
              <a:ext cx="1872208" cy="1872208"/>
            </a:xfrm>
            <a:prstGeom prst="ellipse">
              <a:avLst/>
            </a:prstGeom>
            <a:solidFill>
              <a:srgbClr val="538CD5"/>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27658" name="组合 34">
            <a:extLst>
              <a:ext uri="{FF2B5EF4-FFF2-40B4-BE49-F238E27FC236}">
                <a16:creationId xmlns:a16="http://schemas.microsoft.com/office/drawing/2014/main" id="{CB8B3BD0-7883-4505-9CC6-B883ACE84658}"/>
              </a:ext>
            </a:extLst>
          </p:cNvPr>
          <p:cNvGrpSpPr>
            <a:grpSpLocks/>
          </p:cNvGrpSpPr>
          <p:nvPr/>
        </p:nvGrpSpPr>
        <p:grpSpPr bwMode="auto">
          <a:xfrm>
            <a:off x="6318250" y="333375"/>
            <a:ext cx="2101850" cy="2349500"/>
            <a:chOff x="0" y="0"/>
            <a:chExt cx="2473215" cy="2767872"/>
          </a:xfrm>
        </p:grpSpPr>
        <p:sp>
          <p:nvSpPr>
            <p:cNvPr id="27659" name="泪滴形 1">
              <a:extLst>
                <a:ext uri="{FF2B5EF4-FFF2-40B4-BE49-F238E27FC236}">
                  <a16:creationId xmlns:a16="http://schemas.microsoft.com/office/drawing/2014/main" id="{23D5875D-AF2C-401E-87E8-1CC54C06CE61}"/>
                </a:ext>
              </a:extLst>
            </p:cNvPr>
            <p:cNvSpPr>
              <a:spLocks noChangeArrowheads="1"/>
            </p:cNvSpPr>
            <p:nvPr/>
          </p:nvSpPr>
          <p:spPr bwMode="auto">
            <a:xfrm rot="8194362">
              <a:off x="441108" y="798462"/>
              <a:ext cx="2032107" cy="1969410"/>
            </a:xfrm>
            <a:custGeom>
              <a:avLst/>
              <a:gdLst>
                <a:gd name="T0" fmla="*/ 0 w 2232248"/>
                <a:gd name="T1" fmla="*/ 1116124 h 2232248"/>
                <a:gd name="T2" fmla="*/ 1116124 w 2232248"/>
                <a:gd name="T3" fmla="*/ 0 h 2232248"/>
                <a:gd name="T4" fmla="*/ 2215809 w 2232248"/>
                <a:gd name="T5" fmla="*/ 74373 h 2232248"/>
                <a:gd name="T6" fmla="*/ 2232248 w 2232248"/>
                <a:gd name="T7" fmla="*/ 1116124 h 2232248"/>
                <a:gd name="T8" fmla="*/ 1116124 w 2232248"/>
                <a:gd name="T9" fmla="*/ 2232248 h 2232248"/>
                <a:gd name="T10" fmla="*/ 0 w 2232248"/>
                <a:gd name="T11" fmla="*/ 1116124 h 2232248"/>
                <a:gd name="T12" fmla="*/ 0 60000 65536"/>
                <a:gd name="T13" fmla="*/ 0 60000 65536"/>
                <a:gd name="T14" fmla="*/ 0 60000 65536"/>
                <a:gd name="T15" fmla="*/ 0 60000 65536"/>
                <a:gd name="T16" fmla="*/ 0 60000 65536"/>
                <a:gd name="T17" fmla="*/ 0 60000 65536"/>
                <a:gd name="T18" fmla="*/ 0 w 2232248"/>
                <a:gd name="T19" fmla="*/ 0 h 2232248"/>
                <a:gd name="T20" fmla="*/ 2232248 w 2232248"/>
                <a:gd name="T21" fmla="*/ 2232248 h 2232248"/>
              </a:gdLst>
              <a:ahLst/>
              <a:cxnLst>
                <a:cxn ang="T12">
                  <a:pos x="T0" y="T1"/>
                </a:cxn>
                <a:cxn ang="T13">
                  <a:pos x="T2" y="T3"/>
                </a:cxn>
                <a:cxn ang="T14">
                  <a:pos x="T4" y="T5"/>
                </a:cxn>
                <a:cxn ang="T15">
                  <a:pos x="T6" y="T7"/>
                </a:cxn>
                <a:cxn ang="T16">
                  <a:pos x="T8" y="T9"/>
                </a:cxn>
                <a:cxn ang="T17">
                  <a:pos x="T10" y="T11"/>
                </a:cxn>
              </a:cxnLst>
              <a:rect l="T18" t="T19" r="T20" b="T21"/>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333333"/>
                </a:gs>
                <a:gs pos="76999">
                  <a:srgbClr val="595959"/>
                </a:gs>
                <a:gs pos="100000">
                  <a:srgbClr val="595959"/>
                </a:gs>
              </a:gsLst>
              <a:lin ang="84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27660" name="泪滴形 1">
              <a:extLst>
                <a:ext uri="{FF2B5EF4-FFF2-40B4-BE49-F238E27FC236}">
                  <a16:creationId xmlns:a16="http://schemas.microsoft.com/office/drawing/2014/main" id="{6518A706-1706-4742-B5B7-D4AD2A8073B9}"/>
                </a:ext>
              </a:extLst>
            </p:cNvPr>
            <p:cNvSpPr>
              <a:spLocks noChangeArrowheads="1"/>
            </p:cNvSpPr>
            <p:nvPr/>
          </p:nvSpPr>
          <p:spPr bwMode="auto">
            <a:xfrm rot="8194362">
              <a:off x="0" y="0"/>
              <a:ext cx="2232248" cy="2232248"/>
            </a:xfrm>
            <a:custGeom>
              <a:avLst/>
              <a:gdLst>
                <a:gd name="T0" fmla="*/ 0 w 2232248"/>
                <a:gd name="T1" fmla="*/ 1116124 h 2232248"/>
                <a:gd name="T2" fmla="*/ 1116124 w 2232248"/>
                <a:gd name="T3" fmla="*/ 0 h 2232248"/>
                <a:gd name="T4" fmla="*/ 2215809 w 2232248"/>
                <a:gd name="T5" fmla="*/ 74373 h 2232248"/>
                <a:gd name="T6" fmla="*/ 2232248 w 2232248"/>
                <a:gd name="T7" fmla="*/ 1116124 h 2232248"/>
                <a:gd name="T8" fmla="*/ 1116124 w 2232248"/>
                <a:gd name="T9" fmla="*/ 2232248 h 2232248"/>
                <a:gd name="T10" fmla="*/ 0 w 2232248"/>
                <a:gd name="T11" fmla="*/ 1116124 h 2232248"/>
                <a:gd name="T12" fmla="*/ 0 60000 65536"/>
                <a:gd name="T13" fmla="*/ 0 60000 65536"/>
                <a:gd name="T14" fmla="*/ 0 60000 65536"/>
                <a:gd name="T15" fmla="*/ 0 60000 65536"/>
                <a:gd name="T16" fmla="*/ 0 60000 65536"/>
                <a:gd name="T17" fmla="*/ 0 60000 65536"/>
                <a:gd name="T18" fmla="*/ 0 w 2232248"/>
                <a:gd name="T19" fmla="*/ 0 h 2232248"/>
                <a:gd name="T20" fmla="*/ 2232248 w 2232248"/>
                <a:gd name="T21" fmla="*/ 2232248 h 2232248"/>
              </a:gdLst>
              <a:ahLst/>
              <a:cxnLst>
                <a:cxn ang="T12">
                  <a:pos x="T0" y="T1"/>
                </a:cxn>
                <a:cxn ang="T13">
                  <a:pos x="T2" y="T3"/>
                </a:cxn>
                <a:cxn ang="T14">
                  <a:pos x="T4" y="T5"/>
                </a:cxn>
                <a:cxn ang="T15">
                  <a:pos x="T6" y="T7"/>
                </a:cxn>
                <a:cxn ang="T16">
                  <a:pos x="T8" y="T9"/>
                </a:cxn>
                <a:cxn ang="T17">
                  <a:pos x="T10" y="T11"/>
                </a:cxn>
              </a:cxnLst>
              <a:rect l="T18" t="T19" r="T20" b="T21"/>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solidFill>
              <a:srgbClr val="F2F2F2"/>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27661" name="椭圆 37">
              <a:extLst>
                <a:ext uri="{FF2B5EF4-FFF2-40B4-BE49-F238E27FC236}">
                  <a16:creationId xmlns:a16="http://schemas.microsoft.com/office/drawing/2014/main" id="{5C1CCEEE-ABBE-4893-B99E-88C8A3903042}"/>
                </a:ext>
              </a:extLst>
            </p:cNvPr>
            <p:cNvSpPr>
              <a:spLocks noChangeArrowheads="1"/>
            </p:cNvSpPr>
            <p:nvPr/>
          </p:nvSpPr>
          <p:spPr bwMode="auto">
            <a:xfrm>
              <a:off x="180020" y="114345"/>
              <a:ext cx="1872208" cy="1872208"/>
            </a:xfrm>
            <a:prstGeom prst="ellipse">
              <a:avLst/>
            </a:prstGeom>
            <a:solidFill>
              <a:srgbClr val="3DC7B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27662" name="TextBox 38">
            <a:extLst>
              <a:ext uri="{FF2B5EF4-FFF2-40B4-BE49-F238E27FC236}">
                <a16:creationId xmlns:a16="http://schemas.microsoft.com/office/drawing/2014/main" id="{6AFB990E-4BA0-4F72-82DA-C8DE1964F1DF}"/>
              </a:ext>
            </a:extLst>
          </p:cNvPr>
          <p:cNvSpPr>
            <a:spLocks noChangeArrowheads="1"/>
          </p:cNvSpPr>
          <p:nvPr/>
        </p:nvSpPr>
        <p:spPr bwMode="auto">
          <a:xfrm rot="1701030" flipH="1">
            <a:off x="2481263" y="3441700"/>
            <a:ext cx="11223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6000" b="1" i="1">
                <a:solidFill>
                  <a:srgbClr val="FFFFFF"/>
                </a:solidFill>
                <a:latin typeface="Arial Narrow" panose="020B0606020202030204" pitchFamily="34" charset="0"/>
                <a:ea typeface="微软雅黑" panose="020B0503020204020204" pitchFamily="34" charset="-122"/>
                <a:sym typeface="Times New Roman" panose="02020603050405020304" pitchFamily="18" charset="0"/>
              </a:rPr>
              <a:t>03</a:t>
            </a:r>
            <a:endParaRPr lang="zh-CN" altLang="en-US" sz="6000" b="1" i="1">
              <a:solidFill>
                <a:srgbClr val="FFFFFF"/>
              </a:solidFill>
              <a:latin typeface="Arial Narrow" panose="020B0606020202030204" pitchFamily="34" charset="0"/>
              <a:ea typeface="微软雅黑" panose="020B0503020204020204" pitchFamily="34" charset="-122"/>
              <a:sym typeface="Times New Roman" panose="02020603050405020304" pitchFamily="18" charset="0"/>
            </a:endParaRPr>
          </a:p>
        </p:txBody>
      </p:sp>
      <p:sp>
        <p:nvSpPr>
          <p:cNvPr id="27663" name="TextBox 39">
            <a:extLst>
              <a:ext uri="{FF2B5EF4-FFF2-40B4-BE49-F238E27FC236}">
                <a16:creationId xmlns:a16="http://schemas.microsoft.com/office/drawing/2014/main" id="{05D0B7EB-486E-43BF-8EB5-789FD736AB26}"/>
              </a:ext>
            </a:extLst>
          </p:cNvPr>
          <p:cNvSpPr>
            <a:spLocks noChangeArrowheads="1"/>
          </p:cNvSpPr>
          <p:nvPr/>
        </p:nvSpPr>
        <p:spPr bwMode="auto">
          <a:xfrm rot="1701030" flipH="1">
            <a:off x="4497388" y="1825625"/>
            <a:ext cx="11223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6000" b="1" i="1">
                <a:solidFill>
                  <a:srgbClr val="FFFFFF"/>
                </a:solidFill>
                <a:latin typeface="Arial Narrow" panose="020B0606020202030204" pitchFamily="34" charset="0"/>
                <a:ea typeface="微软雅黑" panose="020B0503020204020204" pitchFamily="34" charset="-122"/>
                <a:sym typeface="Times New Roman" panose="02020603050405020304" pitchFamily="18" charset="0"/>
              </a:rPr>
              <a:t>02</a:t>
            </a:r>
            <a:endParaRPr lang="zh-CN" altLang="en-US" sz="6000" b="1" i="1">
              <a:solidFill>
                <a:srgbClr val="FFFFFF"/>
              </a:solidFill>
              <a:latin typeface="Arial Narrow" panose="020B0606020202030204" pitchFamily="34" charset="0"/>
              <a:ea typeface="微软雅黑" panose="020B0503020204020204" pitchFamily="34" charset="-122"/>
              <a:sym typeface="Times New Roman" panose="02020603050405020304" pitchFamily="18" charset="0"/>
            </a:endParaRPr>
          </a:p>
        </p:txBody>
      </p:sp>
      <p:sp>
        <p:nvSpPr>
          <p:cNvPr id="27664" name="TextBox 40">
            <a:extLst>
              <a:ext uri="{FF2B5EF4-FFF2-40B4-BE49-F238E27FC236}">
                <a16:creationId xmlns:a16="http://schemas.microsoft.com/office/drawing/2014/main" id="{4953FFDB-8C48-4C6A-9B18-B4C4C5C72710}"/>
              </a:ext>
            </a:extLst>
          </p:cNvPr>
          <p:cNvSpPr>
            <a:spLocks noChangeArrowheads="1"/>
          </p:cNvSpPr>
          <p:nvPr/>
        </p:nvSpPr>
        <p:spPr bwMode="auto">
          <a:xfrm rot="1701030" flipH="1">
            <a:off x="6788151" y="673100"/>
            <a:ext cx="11223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6000" b="1" i="1">
                <a:solidFill>
                  <a:srgbClr val="FFFFFF"/>
                </a:solidFill>
                <a:latin typeface="Arial Narrow" panose="020B0606020202030204" pitchFamily="34" charset="0"/>
                <a:ea typeface="微软雅黑" panose="020B0503020204020204" pitchFamily="34" charset="-122"/>
                <a:sym typeface="Times New Roman" panose="02020603050405020304" pitchFamily="18" charset="0"/>
              </a:rPr>
              <a:t>01</a:t>
            </a:r>
            <a:endParaRPr lang="zh-CN" altLang="en-US" sz="6000" b="1" i="1">
              <a:solidFill>
                <a:srgbClr val="FFFFFF"/>
              </a:solidFill>
              <a:latin typeface="Arial Narrow" panose="020B0606020202030204" pitchFamily="34" charset="0"/>
              <a:ea typeface="微软雅黑" panose="020B0503020204020204" pitchFamily="34" charset="-122"/>
              <a:sym typeface="Times New Roman" panose="02020603050405020304" pitchFamily="18" charset="0"/>
            </a:endParaRPr>
          </a:p>
        </p:txBody>
      </p:sp>
      <p:sp>
        <p:nvSpPr>
          <p:cNvPr id="27665" name="TextBox 41">
            <a:extLst>
              <a:ext uri="{FF2B5EF4-FFF2-40B4-BE49-F238E27FC236}">
                <a16:creationId xmlns:a16="http://schemas.microsoft.com/office/drawing/2014/main" id="{010D0E7E-8056-4514-B9D7-C467F863D40A}"/>
              </a:ext>
            </a:extLst>
          </p:cNvPr>
          <p:cNvSpPr>
            <a:spLocks noChangeArrowheads="1"/>
          </p:cNvSpPr>
          <p:nvPr/>
        </p:nvSpPr>
        <p:spPr bwMode="auto">
          <a:xfrm rot="1701030" flipH="1">
            <a:off x="2117725" y="4000245"/>
            <a:ext cx="145573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1600" b="1" i="1" dirty="0">
                <a:solidFill>
                  <a:srgbClr val="FFFFFF"/>
                </a:solidFill>
                <a:latin typeface="Arial Narrow" panose="020B0606020202030204" pitchFamily="34" charset="0"/>
                <a:ea typeface="微软雅黑" panose="020B0503020204020204" pitchFamily="34" charset="-122"/>
                <a:sym typeface="Times New Roman" panose="02020603050405020304" pitchFamily="18" charset="0"/>
              </a:rPr>
              <a:t>Other resources</a:t>
            </a:r>
            <a:endParaRPr lang="zh-CN" altLang="en-US" sz="1600" b="1" i="1" dirty="0">
              <a:solidFill>
                <a:srgbClr val="FFFFFF"/>
              </a:solidFill>
              <a:latin typeface="Arial Narrow" panose="020B0606020202030204" pitchFamily="34" charset="0"/>
              <a:ea typeface="微软雅黑" panose="020B0503020204020204" pitchFamily="34" charset="-122"/>
              <a:sym typeface="Times New Roman" panose="02020603050405020304" pitchFamily="18" charset="0"/>
            </a:endParaRPr>
          </a:p>
        </p:txBody>
      </p:sp>
      <p:sp>
        <p:nvSpPr>
          <p:cNvPr id="27666" name="TextBox 42">
            <a:extLst>
              <a:ext uri="{FF2B5EF4-FFF2-40B4-BE49-F238E27FC236}">
                <a16:creationId xmlns:a16="http://schemas.microsoft.com/office/drawing/2014/main" id="{BB66F012-DAC6-4D58-ACAE-9FE1C39CF56D}"/>
              </a:ext>
            </a:extLst>
          </p:cNvPr>
          <p:cNvSpPr>
            <a:spLocks noChangeArrowheads="1"/>
          </p:cNvSpPr>
          <p:nvPr/>
        </p:nvSpPr>
        <p:spPr bwMode="auto">
          <a:xfrm rot="1701030" flipH="1">
            <a:off x="4127501" y="2514601"/>
            <a:ext cx="14573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1600" b="1" i="1" dirty="0">
                <a:solidFill>
                  <a:srgbClr val="FFFFFF"/>
                </a:solidFill>
                <a:latin typeface="Arial Narrow" panose="020B0606020202030204" pitchFamily="34" charset="0"/>
                <a:ea typeface="微软雅黑" panose="020B0503020204020204" pitchFamily="34" charset="-122"/>
                <a:sym typeface="Times New Roman" panose="02020603050405020304" pitchFamily="18" charset="0"/>
              </a:rPr>
              <a:t>Language</a:t>
            </a:r>
            <a:endParaRPr lang="zh-CN" altLang="en-US" sz="1600" b="1" i="1" dirty="0">
              <a:solidFill>
                <a:srgbClr val="FFFFFF"/>
              </a:solidFill>
              <a:latin typeface="Arial Narrow" panose="020B0606020202030204" pitchFamily="34" charset="0"/>
              <a:ea typeface="微软雅黑" panose="020B0503020204020204" pitchFamily="34" charset="-122"/>
              <a:sym typeface="Times New Roman" panose="02020603050405020304" pitchFamily="18" charset="0"/>
            </a:endParaRPr>
          </a:p>
        </p:txBody>
      </p:sp>
      <p:sp>
        <p:nvSpPr>
          <p:cNvPr id="27667" name="TextBox 43">
            <a:extLst>
              <a:ext uri="{FF2B5EF4-FFF2-40B4-BE49-F238E27FC236}">
                <a16:creationId xmlns:a16="http://schemas.microsoft.com/office/drawing/2014/main" id="{BAF4FFC4-B1A6-4156-A9F8-7492577E0D64}"/>
              </a:ext>
            </a:extLst>
          </p:cNvPr>
          <p:cNvSpPr>
            <a:spLocks noChangeArrowheads="1"/>
          </p:cNvSpPr>
          <p:nvPr/>
        </p:nvSpPr>
        <p:spPr bwMode="auto">
          <a:xfrm rot="1701030" flipH="1">
            <a:off x="6365875" y="1243551"/>
            <a:ext cx="145573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1600" b="1" i="1" dirty="0">
                <a:solidFill>
                  <a:srgbClr val="FFFFFF"/>
                </a:solidFill>
                <a:latin typeface="Arial Narrow" panose="020B0606020202030204" pitchFamily="34" charset="0"/>
                <a:ea typeface="微软雅黑" panose="020B0503020204020204" pitchFamily="34" charset="-122"/>
                <a:sym typeface="Times New Roman" panose="02020603050405020304" pitchFamily="18" charset="0"/>
              </a:rPr>
              <a:t>Software &amp; platform</a:t>
            </a:r>
            <a:endParaRPr lang="zh-CN" altLang="en-US" sz="1600" b="1" i="1" dirty="0">
              <a:solidFill>
                <a:srgbClr val="FFFFFF"/>
              </a:solidFill>
              <a:latin typeface="Arial Narrow" panose="020B0606020202030204" pitchFamily="34" charset="0"/>
              <a:ea typeface="微软雅黑" panose="020B0503020204020204" pitchFamily="34" charset="-122"/>
              <a:sym typeface="Times New Roman" panose="02020603050405020304" pitchFamily="18" charset="0"/>
            </a:endParaRPr>
          </a:p>
        </p:txBody>
      </p:sp>
      <p:sp>
        <p:nvSpPr>
          <p:cNvPr id="27668" name="TextBox 44">
            <a:extLst>
              <a:ext uri="{FF2B5EF4-FFF2-40B4-BE49-F238E27FC236}">
                <a16:creationId xmlns:a16="http://schemas.microsoft.com/office/drawing/2014/main" id="{30C0C7AF-35C9-46D8-9ECC-039FF17D49B5}"/>
              </a:ext>
            </a:extLst>
          </p:cNvPr>
          <p:cNvSpPr>
            <a:spLocks noChangeArrowheads="1"/>
          </p:cNvSpPr>
          <p:nvPr/>
        </p:nvSpPr>
        <p:spPr bwMode="auto">
          <a:xfrm>
            <a:off x="4863961" y="5790245"/>
            <a:ext cx="6264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en-US" altLang="en-US" sz="3600" b="1" i="1" dirty="0">
                <a:solidFill>
                  <a:srgbClr val="595959"/>
                </a:solidFill>
                <a:latin typeface="Arial Rounded MT Bold" panose="020F0704030504030204" pitchFamily="34" charset="0"/>
                <a:ea typeface="微软雅黑" panose="020B0503020204020204" pitchFamily="34" charset="-122"/>
                <a:sym typeface="Times New Roman" panose="02020603050405020304" pitchFamily="18" charset="0"/>
              </a:rPr>
              <a:t>References Can Be Reach</a:t>
            </a:r>
          </a:p>
        </p:txBody>
      </p:sp>
      <p:sp>
        <p:nvSpPr>
          <p:cNvPr id="27669" name="TextBox 45">
            <a:extLst>
              <a:ext uri="{FF2B5EF4-FFF2-40B4-BE49-F238E27FC236}">
                <a16:creationId xmlns:a16="http://schemas.microsoft.com/office/drawing/2014/main" id="{596C0FEA-8162-416B-8594-55D050ED7070}"/>
              </a:ext>
            </a:extLst>
          </p:cNvPr>
          <p:cNvSpPr>
            <a:spLocks noChangeArrowheads="1"/>
          </p:cNvSpPr>
          <p:nvPr/>
        </p:nvSpPr>
        <p:spPr bwMode="auto">
          <a:xfrm>
            <a:off x="4217988" y="4681539"/>
            <a:ext cx="2165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i="1" dirty="0">
                <a:solidFill>
                  <a:srgbClr val="595959"/>
                </a:solidFill>
                <a:ea typeface="微软雅黑" panose="020B0503020204020204" pitchFamily="34" charset="-122"/>
                <a:sym typeface="Arial" panose="020B0604020202020204" pitchFamily="34" charset="0"/>
              </a:rPr>
              <a:t>Tutorials</a:t>
            </a:r>
          </a:p>
          <a:p>
            <a:pPr eaLnBrk="1" hangingPunct="1"/>
            <a:r>
              <a:rPr lang="en-US" altLang="en-US" b="1" i="1" dirty="0">
                <a:solidFill>
                  <a:srgbClr val="595959"/>
                </a:solidFill>
                <a:ea typeface="微软雅黑" panose="020B0503020204020204" pitchFamily="34" charset="-122"/>
                <a:sym typeface="Arial" panose="020B0604020202020204" pitchFamily="34" charset="0"/>
              </a:rPr>
              <a:t>Articles</a:t>
            </a:r>
          </a:p>
          <a:p>
            <a:pPr eaLnBrk="1" hangingPunct="1"/>
            <a:r>
              <a:rPr lang="en-US" altLang="en-US" b="1" i="1" dirty="0">
                <a:solidFill>
                  <a:srgbClr val="595959"/>
                </a:solidFill>
                <a:ea typeface="微软雅黑" panose="020B0503020204020204" pitchFamily="34" charset="-122"/>
                <a:sym typeface="Arial" panose="020B0604020202020204" pitchFamily="34" charset="0"/>
              </a:rPr>
              <a:t>Labs</a:t>
            </a:r>
            <a:endParaRPr lang="en-US" altLang="en-US" b="1" i="1" dirty="0">
              <a:solidFill>
                <a:srgbClr val="595959"/>
              </a:solidFill>
              <a:ea typeface="微软雅黑" panose="020B0503020204020204" pitchFamily="34" charset="-122"/>
              <a:sym typeface="Arial Rounded MT Bold" panose="020F0704030504030204" pitchFamily="34" charset="0"/>
            </a:endParaRPr>
          </a:p>
        </p:txBody>
      </p:sp>
      <p:sp>
        <p:nvSpPr>
          <p:cNvPr id="27670" name="矩形 46">
            <a:extLst>
              <a:ext uri="{FF2B5EF4-FFF2-40B4-BE49-F238E27FC236}">
                <a16:creationId xmlns:a16="http://schemas.microsoft.com/office/drawing/2014/main" id="{DEBE4068-038A-4280-A699-F076D931D712}"/>
              </a:ext>
            </a:extLst>
          </p:cNvPr>
          <p:cNvSpPr>
            <a:spLocks noChangeArrowheads="1"/>
          </p:cNvSpPr>
          <p:nvPr/>
        </p:nvSpPr>
        <p:spPr bwMode="auto">
          <a:xfrm>
            <a:off x="4105275" y="4849813"/>
            <a:ext cx="46038" cy="646112"/>
          </a:xfrm>
          <a:prstGeom prst="rect">
            <a:avLst/>
          </a:prstGeom>
          <a:solidFill>
            <a:srgbClr val="4BACC6"/>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27671" name="TextBox 47">
            <a:extLst>
              <a:ext uri="{FF2B5EF4-FFF2-40B4-BE49-F238E27FC236}">
                <a16:creationId xmlns:a16="http://schemas.microsoft.com/office/drawing/2014/main" id="{2F5A2D50-C679-4B98-90EC-877B20D72D61}"/>
              </a:ext>
            </a:extLst>
          </p:cNvPr>
          <p:cNvSpPr>
            <a:spLocks noChangeArrowheads="1"/>
          </p:cNvSpPr>
          <p:nvPr/>
        </p:nvSpPr>
        <p:spPr bwMode="auto">
          <a:xfrm>
            <a:off x="6089650" y="3317876"/>
            <a:ext cx="21669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en-US" sz="2400" b="1" i="1" dirty="0">
                <a:solidFill>
                  <a:srgbClr val="595959"/>
                </a:solidFill>
                <a:ea typeface="微软雅黑" panose="020B0503020204020204" pitchFamily="34" charset="-122"/>
                <a:sym typeface="Arial" panose="020B0604020202020204" pitchFamily="34" charset="0"/>
              </a:rPr>
              <a:t>Algorithm:</a:t>
            </a:r>
          </a:p>
          <a:p>
            <a:pPr eaLnBrk="1" hangingPunct="1"/>
            <a:r>
              <a:rPr lang="en-US" altLang="en-US" b="1" i="1" dirty="0">
                <a:solidFill>
                  <a:srgbClr val="595959"/>
                </a:solidFill>
                <a:ea typeface="微软雅黑" panose="020B0503020204020204" pitchFamily="34" charset="-122"/>
                <a:sym typeface="Arial" panose="020B0604020202020204" pitchFamily="34" charset="0"/>
              </a:rPr>
              <a:t>-- Python, R</a:t>
            </a:r>
            <a:endParaRPr lang="en-US" altLang="en-US" b="1" i="1" dirty="0">
              <a:solidFill>
                <a:srgbClr val="595959"/>
              </a:solidFill>
              <a:ea typeface="微软雅黑" panose="020B0503020204020204" pitchFamily="34" charset="-122"/>
              <a:sym typeface="Arial Rounded MT Bold" panose="020F0704030504030204" pitchFamily="34" charset="0"/>
            </a:endParaRPr>
          </a:p>
        </p:txBody>
      </p:sp>
      <p:sp>
        <p:nvSpPr>
          <p:cNvPr id="27672" name="矩形 48">
            <a:extLst>
              <a:ext uri="{FF2B5EF4-FFF2-40B4-BE49-F238E27FC236}">
                <a16:creationId xmlns:a16="http://schemas.microsoft.com/office/drawing/2014/main" id="{4734D28A-3ABB-42AB-92CD-818D71752DE7}"/>
              </a:ext>
            </a:extLst>
          </p:cNvPr>
          <p:cNvSpPr>
            <a:spLocks noChangeArrowheads="1"/>
          </p:cNvSpPr>
          <p:nvPr/>
        </p:nvSpPr>
        <p:spPr bwMode="auto">
          <a:xfrm>
            <a:off x="5978525" y="3486150"/>
            <a:ext cx="46038" cy="647700"/>
          </a:xfrm>
          <a:prstGeom prst="rect">
            <a:avLst/>
          </a:prstGeom>
          <a:solidFill>
            <a:srgbClr val="538CD5"/>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27673" name="TextBox 49">
            <a:extLst>
              <a:ext uri="{FF2B5EF4-FFF2-40B4-BE49-F238E27FC236}">
                <a16:creationId xmlns:a16="http://schemas.microsoft.com/office/drawing/2014/main" id="{17E7636E-D6E5-4393-B6AA-BEF02C21E77D}"/>
              </a:ext>
            </a:extLst>
          </p:cNvPr>
          <p:cNvSpPr>
            <a:spLocks noChangeArrowheads="1"/>
          </p:cNvSpPr>
          <p:nvPr/>
        </p:nvSpPr>
        <p:spPr bwMode="auto">
          <a:xfrm>
            <a:off x="8250239" y="2165351"/>
            <a:ext cx="21669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en-US" sz="2400" b="1" i="1" dirty="0">
                <a:solidFill>
                  <a:srgbClr val="595959"/>
                </a:solidFill>
                <a:ea typeface="微软雅黑" panose="020B0503020204020204" pitchFamily="34" charset="-122"/>
                <a:sym typeface="Arial" panose="020B0604020202020204" pitchFamily="34" charset="0"/>
              </a:rPr>
              <a:t>BigData: </a:t>
            </a:r>
          </a:p>
          <a:p>
            <a:pPr eaLnBrk="1" hangingPunct="1"/>
            <a:r>
              <a:rPr lang="en-US" altLang="en-US" b="1" i="1" dirty="0">
                <a:solidFill>
                  <a:srgbClr val="595959"/>
                </a:solidFill>
                <a:ea typeface="微软雅黑" panose="020B0503020204020204" pitchFamily="34" charset="-122"/>
                <a:sym typeface="Arial" panose="020B0604020202020204" pitchFamily="34" charset="0"/>
              </a:rPr>
              <a:t>-- Hadoop, Spark, MapReduce</a:t>
            </a:r>
            <a:endParaRPr lang="en-US" altLang="en-US" b="1" i="1" dirty="0">
              <a:solidFill>
                <a:srgbClr val="7F7F7F"/>
              </a:solidFill>
              <a:latin typeface="Arial Rounded MT Bold" panose="020F0704030504030204" pitchFamily="34" charset="0"/>
              <a:sym typeface="Arial Rounded MT Bold" panose="020F0704030504030204" pitchFamily="34" charset="0"/>
            </a:endParaRPr>
          </a:p>
        </p:txBody>
      </p:sp>
      <p:sp>
        <p:nvSpPr>
          <p:cNvPr id="27674" name="矩形 50">
            <a:extLst>
              <a:ext uri="{FF2B5EF4-FFF2-40B4-BE49-F238E27FC236}">
                <a16:creationId xmlns:a16="http://schemas.microsoft.com/office/drawing/2014/main" id="{AA825678-5B51-44E4-8582-50BE6EEC7F84}"/>
              </a:ext>
            </a:extLst>
          </p:cNvPr>
          <p:cNvSpPr>
            <a:spLocks noChangeArrowheads="1"/>
          </p:cNvSpPr>
          <p:nvPr/>
        </p:nvSpPr>
        <p:spPr bwMode="auto">
          <a:xfrm>
            <a:off x="8139114" y="2333625"/>
            <a:ext cx="46037" cy="647700"/>
          </a:xfrm>
          <a:prstGeom prst="rect">
            <a:avLst/>
          </a:prstGeom>
          <a:solidFill>
            <a:srgbClr val="3DC7B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623544" y="476754"/>
            <a:ext cx="267355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Tutorials</a:t>
            </a:r>
          </a:p>
        </p:txBody>
      </p:sp>
      <p:sp>
        <p:nvSpPr>
          <p:cNvPr id="2" name="TextBox 1">
            <a:extLst>
              <a:ext uri="{FF2B5EF4-FFF2-40B4-BE49-F238E27FC236}">
                <a16:creationId xmlns:a16="http://schemas.microsoft.com/office/drawing/2014/main" id="{BF10CEE1-89A5-4E85-8BE3-D1AD0DAB2A16}"/>
              </a:ext>
            </a:extLst>
          </p:cNvPr>
          <p:cNvSpPr txBox="1"/>
          <p:nvPr/>
        </p:nvSpPr>
        <p:spPr>
          <a:xfrm>
            <a:off x="623544" y="1339061"/>
            <a:ext cx="10442232" cy="5078313"/>
          </a:xfrm>
          <a:prstGeom prst="rect">
            <a:avLst/>
          </a:prstGeom>
          <a:noFill/>
        </p:spPr>
        <p:txBody>
          <a:bodyPr wrap="square" rtlCol="0">
            <a:spAutoFit/>
          </a:bodyPr>
          <a:lstStyle/>
          <a:p>
            <a:r>
              <a:rPr lang="en-US" dirty="0"/>
              <a:t>Large-Scale Recommendation System with Python and Spark</a:t>
            </a:r>
          </a:p>
          <a:p>
            <a:r>
              <a:rPr lang="en-US" dirty="0"/>
              <a:t>(</a:t>
            </a:r>
            <a:r>
              <a:rPr lang="en-US" dirty="0">
                <a:hlinkClick r:id="rId2"/>
              </a:rPr>
              <a:t>https://www.youtube.com/watch?v=oAByzl71Ak4</a:t>
            </a:r>
            <a:r>
              <a:rPr lang="en-US" dirty="0"/>
              <a:t>)</a:t>
            </a:r>
          </a:p>
          <a:p>
            <a:endParaRPr lang="en-US" dirty="0"/>
          </a:p>
          <a:p>
            <a:r>
              <a:rPr lang="en-US" dirty="0"/>
              <a:t>Building a Large-Scale Recommendation Engine with Spark and Redis ML</a:t>
            </a:r>
          </a:p>
          <a:p>
            <a:r>
              <a:rPr lang="en-US" dirty="0"/>
              <a:t>(</a:t>
            </a:r>
            <a:r>
              <a:rPr lang="en-US" dirty="0">
                <a:hlinkClick r:id="rId3"/>
              </a:rPr>
              <a:t>https://www.youtube.com/watch?v=lAJxFKD_nXk</a:t>
            </a:r>
            <a:r>
              <a:rPr lang="en-US" dirty="0"/>
              <a:t>)</a:t>
            </a:r>
          </a:p>
          <a:p>
            <a:endParaRPr lang="en-US" dirty="0"/>
          </a:p>
          <a:p>
            <a:r>
              <a:rPr lang="en-US" dirty="0"/>
              <a:t>How to Build a Recommendation System for Purchase Data (Step-by-Step)</a:t>
            </a:r>
          </a:p>
          <a:p>
            <a:r>
              <a:rPr lang="en-US" dirty="0"/>
              <a:t>(</a:t>
            </a:r>
            <a:r>
              <a:rPr lang="en-US" dirty="0">
                <a:hlinkClick r:id="rId4"/>
              </a:rPr>
              <a:t>https://medium.com/datadriveninvestor/how-to-build-a-recommendation-system-for-purchase-data-step-by-step-d6d7a78800b6</a:t>
            </a:r>
            <a:r>
              <a:rPr lang="en-US" dirty="0"/>
              <a:t>)</a:t>
            </a:r>
          </a:p>
          <a:p>
            <a:endParaRPr lang="en-US" dirty="0"/>
          </a:p>
          <a:p>
            <a:r>
              <a:rPr lang="en-US" dirty="0"/>
              <a:t>Use Algorithms to Recommend Items to Customers in Python</a:t>
            </a:r>
          </a:p>
          <a:p>
            <a:r>
              <a:rPr lang="en-US" dirty="0"/>
              <a:t>(</a:t>
            </a:r>
            <a:r>
              <a:rPr lang="en-US" dirty="0">
                <a:hlinkClick r:id="rId5"/>
              </a:rPr>
              <a:t>https://towardsdatascience.com/use-algorithms-to-recommend-items-to-customers-in-python-347b769b21f3</a:t>
            </a:r>
            <a:r>
              <a:rPr lang="en-US" dirty="0"/>
              <a:t>)</a:t>
            </a:r>
          </a:p>
          <a:p>
            <a:endParaRPr lang="en-US" dirty="0"/>
          </a:p>
          <a:p>
            <a:r>
              <a:rPr lang="en-US" dirty="0"/>
              <a:t>Building and Running a Recommendation Engine at Any Scale</a:t>
            </a:r>
          </a:p>
          <a:p>
            <a:r>
              <a:rPr lang="en-US" dirty="0"/>
              <a:t>(</a:t>
            </a:r>
            <a:r>
              <a:rPr lang="en-US" dirty="0">
                <a:hlinkClick r:id="rId6"/>
              </a:rPr>
              <a:t>https://aws.amazon.com/blogs/big-data/building-and-running-a-recommendation-engine-at-any-scale/</a:t>
            </a:r>
            <a:r>
              <a:rPr lang="en-US" dirty="0"/>
              <a:t>)</a:t>
            </a:r>
          </a:p>
          <a:p>
            <a:endParaRPr lang="en-US" dirty="0"/>
          </a:p>
          <a:p>
            <a:endParaRPr lang="en-US" dirty="0"/>
          </a:p>
        </p:txBody>
      </p:sp>
    </p:spTree>
    <p:extLst>
      <p:ext uri="{BB962C8B-B14F-4D97-AF65-F5344CB8AC3E}">
        <p14:creationId xmlns:p14="http://schemas.microsoft.com/office/powerpoint/2010/main" val="39224988"/>
      </p:ext>
    </p:extLst>
  </p:cSld>
  <p:clrMapOvr>
    <a:masterClrMapping/>
  </p:clrMapOvr>
  <p:transition>
    <p:check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838200" y="434938"/>
            <a:ext cx="4880503"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Books &amp; Articles</a:t>
            </a:r>
          </a:p>
        </p:txBody>
      </p:sp>
      <p:sp>
        <p:nvSpPr>
          <p:cNvPr id="2" name="TextBox 1">
            <a:extLst>
              <a:ext uri="{FF2B5EF4-FFF2-40B4-BE49-F238E27FC236}">
                <a16:creationId xmlns:a16="http://schemas.microsoft.com/office/drawing/2014/main" id="{BF10CEE1-89A5-4E85-8BE3-D1AD0DAB2A16}"/>
              </a:ext>
            </a:extLst>
          </p:cNvPr>
          <p:cNvSpPr txBox="1"/>
          <p:nvPr/>
        </p:nvSpPr>
        <p:spPr>
          <a:xfrm>
            <a:off x="874884" y="1196814"/>
            <a:ext cx="10442232" cy="4801314"/>
          </a:xfrm>
          <a:prstGeom prst="rect">
            <a:avLst/>
          </a:prstGeom>
          <a:noFill/>
        </p:spPr>
        <p:txBody>
          <a:bodyPr wrap="square" rtlCol="0">
            <a:spAutoFit/>
          </a:bodyPr>
          <a:lstStyle/>
          <a:p>
            <a:r>
              <a:rPr lang="en-US" dirty="0"/>
              <a:t>Recommendation Systems – Stanford </a:t>
            </a:r>
            <a:r>
              <a:rPr lang="en-US" dirty="0" err="1"/>
              <a:t>InfoLab</a:t>
            </a:r>
            <a:endParaRPr lang="en-US" dirty="0"/>
          </a:p>
          <a:p>
            <a:r>
              <a:rPr lang="en-US" dirty="0"/>
              <a:t>(</a:t>
            </a:r>
            <a:r>
              <a:rPr lang="en-US" dirty="0">
                <a:hlinkClick r:id="rId2"/>
              </a:rPr>
              <a:t>http://infolab.stanford.edu/~ullman/mmds/ch9.pdf</a:t>
            </a:r>
            <a:r>
              <a:rPr lang="en-US" dirty="0"/>
              <a:t>)</a:t>
            </a:r>
          </a:p>
          <a:p>
            <a:endParaRPr lang="en-US" dirty="0"/>
          </a:p>
          <a:p>
            <a:r>
              <a:rPr lang="en-US" dirty="0" err="1"/>
              <a:t>Recombee</a:t>
            </a:r>
            <a:r>
              <a:rPr lang="en-US" dirty="0"/>
              <a:t> blog -- Medium</a:t>
            </a:r>
          </a:p>
          <a:p>
            <a:r>
              <a:rPr lang="en-US" dirty="0"/>
              <a:t>(</a:t>
            </a:r>
            <a:r>
              <a:rPr lang="en-US" dirty="0">
                <a:hlinkClick r:id="rId3"/>
              </a:rPr>
              <a:t>https://medium.com/recombee-blog</a:t>
            </a:r>
            <a:r>
              <a:rPr lang="en-US" dirty="0"/>
              <a:t>)</a:t>
            </a:r>
          </a:p>
          <a:p>
            <a:endParaRPr lang="en-US" dirty="0"/>
          </a:p>
          <a:p>
            <a:r>
              <a:rPr lang="en-US" dirty="0"/>
              <a:t>Item-Based Collaborative Filtering Recommendation Algorithms</a:t>
            </a:r>
          </a:p>
          <a:p>
            <a:r>
              <a:rPr lang="en-US" dirty="0"/>
              <a:t>(</a:t>
            </a:r>
            <a:r>
              <a:rPr lang="en-US" dirty="0">
                <a:hlinkClick r:id="rId4"/>
              </a:rPr>
              <a:t>http://delivery.acm.org/10.1145/380000/372071/p285-sarwar.pdf?ip=129.119.235.9&amp;id=372071&amp;acc=ACTIVE%20SERVICE&amp;key=F82E6B88364EF649%2E15D8CE2BE55FDC61%2E4D4702B0C3E38B35%2E4D4702B0C3E38B35&amp;__acm__=1549918822_3587adf6eee1424328231d33cc160de2</a:t>
            </a:r>
            <a:r>
              <a:rPr lang="en-US" dirty="0"/>
              <a:t>)</a:t>
            </a:r>
          </a:p>
          <a:p>
            <a:endParaRPr lang="en-US" dirty="0"/>
          </a:p>
          <a:p>
            <a:r>
              <a:rPr lang="en-US" dirty="0"/>
              <a:t>Large-Scale Parallel Collaborative Filtering for the Netflix Prize</a:t>
            </a:r>
          </a:p>
          <a:p>
            <a:r>
              <a:rPr lang="en-US" dirty="0"/>
              <a:t>(</a:t>
            </a:r>
            <a:r>
              <a:rPr lang="en-US" dirty="0">
                <a:hlinkClick r:id="rId5"/>
              </a:rPr>
              <a:t>https://link.springer.com/chapter/10.1007/978-3-540-68880-8_32</a:t>
            </a:r>
            <a:r>
              <a:rPr lang="en-US" dirty="0"/>
              <a:t>) </a:t>
            </a:r>
          </a:p>
          <a:p>
            <a:endParaRPr lang="en-US" dirty="0"/>
          </a:p>
          <a:p>
            <a:r>
              <a:rPr lang="en-US" dirty="0">
                <a:solidFill>
                  <a:srgbClr val="C00000"/>
                </a:solidFill>
              </a:rPr>
              <a:t>Hybrid Personalized Recommender System Using Modified Fuzzy C-Means Clustering Algorithm</a:t>
            </a:r>
          </a:p>
          <a:p>
            <a:r>
              <a:rPr lang="en-US" dirty="0"/>
              <a:t>(</a:t>
            </a:r>
            <a:r>
              <a:rPr lang="en-US" dirty="0">
                <a:hlinkClick r:id="rId6"/>
              </a:rPr>
              <a:t>http://citeseerx.ist.psu.edu/viewdoc/download?doi=10.1.1.741.3002&amp;rep=rep1&amp;type=pdf</a:t>
            </a:r>
            <a:r>
              <a:rPr lang="en-US" dirty="0"/>
              <a:t>) </a:t>
            </a:r>
          </a:p>
        </p:txBody>
      </p:sp>
    </p:spTree>
    <p:extLst>
      <p:ext uri="{BB962C8B-B14F-4D97-AF65-F5344CB8AC3E}">
        <p14:creationId xmlns:p14="http://schemas.microsoft.com/office/powerpoint/2010/main" val="2568601079"/>
      </p:ext>
    </p:extLst>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838200" y="434938"/>
            <a:ext cx="201029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 Labs</a:t>
            </a:r>
          </a:p>
        </p:txBody>
      </p:sp>
      <p:sp>
        <p:nvSpPr>
          <p:cNvPr id="2" name="TextBox 1">
            <a:extLst>
              <a:ext uri="{FF2B5EF4-FFF2-40B4-BE49-F238E27FC236}">
                <a16:creationId xmlns:a16="http://schemas.microsoft.com/office/drawing/2014/main" id="{BF10CEE1-89A5-4E85-8BE3-D1AD0DAB2A16}"/>
              </a:ext>
            </a:extLst>
          </p:cNvPr>
          <p:cNvSpPr txBox="1"/>
          <p:nvPr/>
        </p:nvSpPr>
        <p:spPr>
          <a:xfrm>
            <a:off x="838200" y="1268820"/>
            <a:ext cx="10442232" cy="4524315"/>
          </a:xfrm>
          <a:prstGeom prst="rect">
            <a:avLst/>
          </a:prstGeom>
          <a:noFill/>
        </p:spPr>
        <p:txBody>
          <a:bodyPr wrap="square" rtlCol="0">
            <a:spAutoFit/>
          </a:bodyPr>
          <a:lstStyle/>
          <a:p>
            <a:r>
              <a:rPr lang="en-US" dirty="0"/>
              <a:t>BUILDING A MOVIE RECOMMENDATION ENGINE WITH R</a:t>
            </a:r>
          </a:p>
          <a:p>
            <a:r>
              <a:rPr lang="en-US" dirty="0"/>
              <a:t>(</a:t>
            </a:r>
            <a:r>
              <a:rPr lang="en-US" dirty="0">
                <a:hlinkClick r:id="rId2"/>
              </a:rPr>
              <a:t>https://muffynomster.wordpress.com/2015/06/07/building-a-movie-recommendation-engine-with-r/</a:t>
            </a:r>
            <a:r>
              <a:rPr lang="en-US" dirty="0"/>
              <a:t>)</a:t>
            </a:r>
          </a:p>
          <a:p>
            <a:endParaRPr lang="en-US" dirty="0"/>
          </a:p>
          <a:p>
            <a:r>
              <a:rPr lang="en-US" dirty="0"/>
              <a:t>Building a Movie Recommendation System</a:t>
            </a:r>
          </a:p>
          <a:p>
            <a:r>
              <a:rPr lang="en-US" dirty="0"/>
              <a:t>(</a:t>
            </a:r>
            <a:r>
              <a:rPr lang="en-US" dirty="0">
                <a:hlinkClick r:id="rId3"/>
              </a:rPr>
              <a:t>https://rpubs.com/jeknov/movieRec</a:t>
            </a:r>
            <a:r>
              <a:rPr lang="en-US" dirty="0"/>
              <a:t>)</a:t>
            </a:r>
          </a:p>
          <a:p>
            <a:endParaRPr lang="en-US" dirty="0"/>
          </a:p>
          <a:p>
            <a:r>
              <a:rPr lang="en-US" dirty="0"/>
              <a:t>Worked out example: Item based Collaborative filtering for Recommender Engine</a:t>
            </a:r>
          </a:p>
          <a:p>
            <a:r>
              <a:rPr lang="en-US" dirty="0"/>
              <a:t>(</a:t>
            </a:r>
            <a:r>
              <a:rPr lang="en-US" dirty="0">
                <a:hlinkClick r:id="rId4"/>
              </a:rPr>
              <a:t>https://ashokharnal.wordpress.com/2014/12/18/worked-out-example-item-based-collaborative-filtering-for-recommenmder-engine/</a:t>
            </a:r>
            <a:r>
              <a:rPr lang="en-US" dirty="0"/>
              <a:t>)</a:t>
            </a:r>
          </a:p>
          <a:p>
            <a:endParaRPr lang="en-US" dirty="0"/>
          </a:p>
          <a:p>
            <a:r>
              <a:rPr lang="en-US" dirty="0"/>
              <a:t>Item Based Collaborative Filtering Recommender Systems in R</a:t>
            </a:r>
          </a:p>
          <a:p>
            <a:r>
              <a:rPr lang="en-US" dirty="0"/>
              <a:t>(</a:t>
            </a:r>
            <a:r>
              <a:rPr lang="en-US" dirty="0">
                <a:hlinkClick r:id="rId5"/>
              </a:rPr>
              <a:t>https://www.r-bloggers.com/item-based-collaborative-filtering-recommender-systems-in-r/</a:t>
            </a:r>
            <a:r>
              <a:rPr lang="en-US" dirty="0"/>
              <a:t>)</a:t>
            </a:r>
          </a:p>
          <a:p>
            <a:endParaRPr lang="en-US" dirty="0"/>
          </a:p>
          <a:p>
            <a:r>
              <a:rPr lang="en-US" dirty="0"/>
              <a:t>IBCF / UBCF - Movie Recommendation System - R Notebook</a:t>
            </a:r>
          </a:p>
          <a:p>
            <a:r>
              <a:rPr lang="en-US" dirty="0" err="1"/>
              <a:t>MovieLense</a:t>
            </a:r>
            <a:r>
              <a:rPr lang="en-US" dirty="0"/>
              <a:t> Recommendation System in R</a:t>
            </a:r>
          </a:p>
          <a:p>
            <a:r>
              <a:rPr lang="en-US" dirty="0"/>
              <a:t>(</a:t>
            </a:r>
            <a:r>
              <a:rPr lang="en-US" dirty="0">
                <a:hlinkClick r:id="rId6"/>
              </a:rPr>
              <a:t>http://rstudio-pubs-static.s3.amazonaws.com/248530_18970dc8eb4046a6b4f2fba987fe2a50.html</a:t>
            </a:r>
            <a:r>
              <a:rPr lang="en-US" dirty="0"/>
              <a:t>) </a:t>
            </a:r>
          </a:p>
        </p:txBody>
      </p:sp>
    </p:spTree>
    <p:extLst>
      <p:ext uri="{BB962C8B-B14F-4D97-AF65-F5344CB8AC3E}">
        <p14:creationId xmlns:p14="http://schemas.microsoft.com/office/powerpoint/2010/main" val="1472418816"/>
      </p:ext>
    </p:extLst>
  </p:cSld>
  <p:clrMapOvr>
    <a:masterClrMapping/>
  </p:clrMapOvr>
  <mc:AlternateContent xmlns:mc="http://schemas.openxmlformats.org/markup-compatibility/2006" xmlns:p14="http://schemas.microsoft.com/office/powerpoint/2010/main">
    <mc:Choice Requires="p14">
      <p:transition p14:dur="450">
        <p14:switch dir="r"/>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a:extLst>
              <a:ext uri="{FF2B5EF4-FFF2-40B4-BE49-F238E27FC236}">
                <a16:creationId xmlns:a16="http://schemas.microsoft.com/office/drawing/2014/main" id="{9C7E5C2D-025B-4CFC-909E-C7CF9F73D705}"/>
              </a:ext>
            </a:extLst>
          </p:cNvPr>
          <p:cNvSpPr>
            <a:spLocks noGrp="1"/>
          </p:cNvSpPr>
          <p:nvPr>
            <p:ph type="sldNum" sz="quarter" idx="12"/>
          </p:nvPr>
        </p:nvSpPr>
        <p:spPr/>
        <p:txBody>
          <a:bodyPr/>
          <a:lstStyle/>
          <a:p>
            <a:fld id="{094FD2F9-5964-4406-B64F-93788E308060}" type="slidenum">
              <a:rPr lang="en-US" altLang="en-US"/>
              <a:pPr/>
              <a:t>2</a:t>
            </a:fld>
            <a:endParaRPr lang="zh-CN" altLang="en-US" sz="1800">
              <a:solidFill>
                <a:schemeClr val="tx1"/>
              </a:solidFill>
              <a:latin typeface="Arial" panose="020B0604020202020204" pitchFamily="34" charset="0"/>
            </a:endParaRPr>
          </a:p>
        </p:txBody>
      </p:sp>
      <p:grpSp>
        <p:nvGrpSpPr>
          <p:cNvPr id="13316" name="组合 37">
            <a:extLst>
              <a:ext uri="{FF2B5EF4-FFF2-40B4-BE49-F238E27FC236}">
                <a16:creationId xmlns:a16="http://schemas.microsoft.com/office/drawing/2014/main" id="{48AB34B6-7FCB-4E1D-8653-9811645A54DF}"/>
              </a:ext>
            </a:extLst>
          </p:cNvPr>
          <p:cNvGrpSpPr>
            <a:grpSpLocks/>
          </p:cNvGrpSpPr>
          <p:nvPr/>
        </p:nvGrpSpPr>
        <p:grpSpPr bwMode="auto">
          <a:xfrm>
            <a:off x="3274890" y="188913"/>
            <a:ext cx="7321550" cy="6221412"/>
            <a:chOff x="0" y="0"/>
            <a:chExt cx="7240347" cy="6222667"/>
          </a:xfrm>
        </p:grpSpPr>
        <p:sp>
          <p:nvSpPr>
            <p:cNvPr id="13317" name="直角三角形 38">
              <a:extLst>
                <a:ext uri="{FF2B5EF4-FFF2-40B4-BE49-F238E27FC236}">
                  <a16:creationId xmlns:a16="http://schemas.microsoft.com/office/drawing/2014/main" id="{CB1E1AE9-8C94-48B4-B959-6A81470031B2}"/>
                </a:ext>
              </a:extLst>
            </p:cNvPr>
            <p:cNvSpPr>
              <a:spLocks noChangeArrowheads="1"/>
            </p:cNvSpPr>
            <p:nvPr/>
          </p:nvSpPr>
          <p:spPr bwMode="auto">
            <a:xfrm rot="5400000">
              <a:off x="4305220" y="5384801"/>
              <a:ext cx="853126" cy="822606"/>
            </a:xfrm>
            <a:prstGeom prst="rtTriangl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18" name="矩形 9">
              <a:extLst>
                <a:ext uri="{FF2B5EF4-FFF2-40B4-BE49-F238E27FC236}">
                  <a16:creationId xmlns:a16="http://schemas.microsoft.com/office/drawing/2014/main" id="{3D593D9E-77FC-426C-90B2-5892C0B23AE7}"/>
                </a:ext>
              </a:extLst>
            </p:cNvPr>
            <p:cNvSpPr>
              <a:spLocks noChangeArrowheads="1"/>
            </p:cNvSpPr>
            <p:nvPr/>
          </p:nvSpPr>
          <p:spPr bwMode="auto">
            <a:xfrm>
              <a:off x="1919374" y="4503578"/>
              <a:ext cx="3238574" cy="887618"/>
            </a:xfrm>
            <a:custGeom>
              <a:avLst/>
              <a:gdLst>
                <a:gd name="T0" fmla="*/ 0 w 3238574"/>
                <a:gd name="T1" fmla="*/ 0 h 887618"/>
                <a:gd name="T2" fmla="*/ 3238574 w 3238574"/>
                <a:gd name="T3" fmla="*/ 887618 h 887618"/>
              </a:gdLst>
              <a:ahLst/>
              <a:cxnLst/>
              <a:rect l="T0" t="T1" r="T2" b="T3"/>
              <a:pathLst>
                <a:path w="3238574" h="887618">
                  <a:moveTo>
                    <a:pt x="0" y="0"/>
                  </a:moveTo>
                  <a:lnTo>
                    <a:pt x="2283384" y="0"/>
                  </a:lnTo>
                  <a:lnTo>
                    <a:pt x="3238574" y="887618"/>
                  </a:lnTo>
                  <a:lnTo>
                    <a:pt x="0" y="887618"/>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19" name="组合 40">
              <a:extLst>
                <a:ext uri="{FF2B5EF4-FFF2-40B4-BE49-F238E27FC236}">
                  <a16:creationId xmlns:a16="http://schemas.microsoft.com/office/drawing/2014/main" id="{4ACD42A4-A282-4C51-B252-C031C95146E3}"/>
                </a:ext>
              </a:extLst>
            </p:cNvPr>
            <p:cNvGrpSpPr>
              <a:grpSpLocks/>
            </p:cNvGrpSpPr>
            <p:nvPr/>
          </p:nvGrpSpPr>
          <p:grpSpPr bwMode="auto">
            <a:xfrm rot="16200000">
              <a:off x="1186910" y="1165830"/>
              <a:ext cx="95529" cy="2469352"/>
              <a:chOff x="0" y="0"/>
              <a:chExt cx="102209" cy="9144000"/>
            </a:xfrm>
          </p:grpSpPr>
          <p:pic>
            <p:nvPicPr>
              <p:cNvPr id="13320" name="Picture 3">
                <a:extLst>
                  <a:ext uri="{FF2B5EF4-FFF2-40B4-BE49-F238E27FC236}">
                    <a16:creationId xmlns:a16="http://schemas.microsoft.com/office/drawing/2014/main" id="{75B26441-739E-42F3-8E67-2CA5D30C1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21" name="矩形 56">
                <a:extLst>
                  <a:ext uri="{FF2B5EF4-FFF2-40B4-BE49-F238E27FC236}">
                    <a16:creationId xmlns:a16="http://schemas.microsoft.com/office/drawing/2014/main" id="{A602BB5B-A844-437C-83C6-1A3DD6260587}"/>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22" name="矩形 9">
              <a:extLst>
                <a:ext uri="{FF2B5EF4-FFF2-40B4-BE49-F238E27FC236}">
                  <a16:creationId xmlns:a16="http://schemas.microsoft.com/office/drawing/2014/main" id="{472AB496-C656-41C7-9051-D5B5BF589E16}"/>
                </a:ext>
              </a:extLst>
            </p:cNvPr>
            <p:cNvSpPr>
              <a:spLocks noChangeArrowheads="1"/>
            </p:cNvSpPr>
            <p:nvPr/>
          </p:nvSpPr>
          <p:spPr bwMode="auto">
            <a:xfrm>
              <a:off x="777098" y="553309"/>
              <a:ext cx="5328592" cy="887618"/>
            </a:xfrm>
            <a:custGeom>
              <a:avLst/>
              <a:gdLst>
                <a:gd name="T0" fmla="*/ 0 w 5328592"/>
                <a:gd name="T1" fmla="*/ 0 h 887618"/>
                <a:gd name="T2" fmla="*/ 5328592 w 5328592"/>
                <a:gd name="T3" fmla="*/ 887618 h 887618"/>
              </a:gdLst>
              <a:ahLst/>
              <a:cxnLst/>
              <a:rect l="T0" t="T1" r="T2" b="T3"/>
              <a:pathLst>
                <a:path w="5328592" h="887618">
                  <a:moveTo>
                    <a:pt x="1022275" y="0"/>
                  </a:moveTo>
                  <a:lnTo>
                    <a:pt x="5328592" y="0"/>
                  </a:lnTo>
                  <a:lnTo>
                    <a:pt x="5328592" y="887618"/>
                  </a:lnTo>
                  <a:lnTo>
                    <a:pt x="0" y="887618"/>
                  </a:lnTo>
                  <a:lnTo>
                    <a:pt x="0" y="882765"/>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23" name="矩形 9">
              <a:extLst>
                <a:ext uri="{FF2B5EF4-FFF2-40B4-BE49-F238E27FC236}">
                  <a16:creationId xmlns:a16="http://schemas.microsoft.com/office/drawing/2014/main" id="{748B1674-7E6A-47EC-940F-85DC80B53F91}"/>
                </a:ext>
              </a:extLst>
            </p:cNvPr>
            <p:cNvSpPr>
              <a:spLocks noChangeArrowheads="1"/>
            </p:cNvSpPr>
            <p:nvPr/>
          </p:nvSpPr>
          <p:spPr bwMode="auto">
            <a:xfrm>
              <a:off x="1872208" y="2520279"/>
              <a:ext cx="4233482" cy="887618"/>
            </a:xfrm>
            <a:custGeom>
              <a:avLst/>
              <a:gdLst>
                <a:gd name="T0" fmla="*/ 0 w 4233482"/>
                <a:gd name="T1" fmla="*/ 0 h 887618"/>
                <a:gd name="T2" fmla="*/ 4233482 w 4233482"/>
                <a:gd name="T3" fmla="*/ 887618 h 887618"/>
              </a:gdLst>
              <a:ahLst/>
              <a:cxnLst/>
              <a:rect l="T0" t="T1" r="T2" b="T3"/>
              <a:pathLst>
                <a:path w="4233482" h="887618">
                  <a:moveTo>
                    <a:pt x="0" y="0"/>
                  </a:moveTo>
                  <a:lnTo>
                    <a:pt x="4233482" y="0"/>
                  </a:lnTo>
                  <a:lnTo>
                    <a:pt x="4233482" y="887618"/>
                  </a:lnTo>
                  <a:lnTo>
                    <a:pt x="0" y="887618"/>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24" name="矩形 13">
              <a:extLst>
                <a:ext uri="{FF2B5EF4-FFF2-40B4-BE49-F238E27FC236}">
                  <a16:creationId xmlns:a16="http://schemas.microsoft.com/office/drawing/2014/main" id="{BEF8F138-D64B-4103-8950-B5574A3FDB1A}"/>
                </a:ext>
              </a:extLst>
            </p:cNvPr>
            <p:cNvSpPr>
              <a:spLocks noChangeArrowheads="1"/>
            </p:cNvSpPr>
            <p:nvPr/>
          </p:nvSpPr>
          <p:spPr bwMode="auto">
            <a:xfrm>
              <a:off x="6105690" y="580908"/>
              <a:ext cx="936104" cy="2814439"/>
            </a:xfrm>
            <a:custGeom>
              <a:avLst/>
              <a:gdLst>
                <a:gd name="T0" fmla="*/ 0 w 936104"/>
                <a:gd name="T1" fmla="*/ 0 h 2814439"/>
                <a:gd name="T2" fmla="*/ 936104 w 936104"/>
                <a:gd name="T3" fmla="*/ 2814439 h 2814439"/>
              </a:gdLst>
              <a:ahLst/>
              <a:cxnLst/>
              <a:rect l="T0" t="T1" r="T2" b="T3"/>
              <a:pathLst>
                <a:path w="936104" h="2814439">
                  <a:moveTo>
                    <a:pt x="0" y="0"/>
                  </a:moveTo>
                  <a:lnTo>
                    <a:pt x="936104" y="780954"/>
                  </a:lnTo>
                  <a:lnTo>
                    <a:pt x="936104" y="2033485"/>
                  </a:lnTo>
                  <a:lnTo>
                    <a:pt x="0" y="2814439"/>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25" name="组合 44">
              <a:extLst>
                <a:ext uri="{FF2B5EF4-FFF2-40B4-BE49-F238E27FC236}">
                  <a16:creationId xmlns:a16="http://schemas.microsoft.com/office/drawing/2014/main" id="{6B9CFB04-E40B-4DAA-BA56-0227990913EA}"/>
                </a:ext>
              </a:extLst>
            </p:cNvPr>
            <p:cNvGrpSpPr>
              <a:grpSpLocks/>
            </p:cNvGrpSpPr>
            <p:nvPr/>
          </p:nvGrpSpPr>
          <p:grpSpPr bwMode="auto">
            <a:xfrm rot="10800000">
              <a:off x="5976665" y="0"/>
              <a:ext cx="168722" cy="4248473"/>
              <a:chOff x="0" y="0"/>
              <a:chExt cx="102209" cy="9144000"/>
            </a:xfrm>
          </p:grpSpPr>
          <p:pic>
            <p:nvPicPr>
              <p:cNvPr id="13326" name="Picture 3">
                <a:extLst>
                  <a:ext uri="{FF2B5EF4-FFF2-40B4-BE49-F238E27FC236}">
                    <a16:creationId xmlns:a16="http://schemas.microsoft.com/office/drawing/2014/main" id="{DFE0A4A2-9B18-4163-A70E-F47C948EC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27" name="矩形 54">
                <a:extLst>
                  <a:ext uri="{FF2B5EF4-FFF2-40B4-BE49-F238E27FC236}">
                    <a16:creationId xmlns:a16="http://schemas.microsoft.com/office/drawing/2014/main" id="{DF824513-5F7C-4878-A166-A6713436B9AE}"/>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28" name="矩形 13">
              <a:extLst>
                <a:ext uri="{FF2B5EF4-FFF2-40B4-BE49-F238E27FC236}">
                  <a16:creationId xmlns:a16="http://schemas.microsoft.com/office/drawing/2014/main" id="{FE662CEF-593A-4807-AB8E-19F85972D261}"/>
                </a:ext>
              </a:extLst>
            </p:cNvPr>
            <p:cNvSpPr>
              <a:spLocks noChangeArrowheads="1"/>
            </p:cNvSpPr>
            <p:nvPr/>
          </p:nvSpPr>
          <p:spPr bwMode="auto">
            <a:xfrm flipH="1">
              <a:off x="1008112" y="2525122"/>
              <a:ext cx="936104" cy="2814439"/>
            </a:xfrm>
            <a:custGeom>
              <a:avLst/>
              <a:gdLst>
                <a:gd name="T0" fmla="*/ 0 w 936104"/>
                <a:gd name="T1" fmla="*/ 0 h 2814439"/>
                <a:gd name="T2" fmla="*/ 936104 w 936104"/>
                <a:gd name="T3" fmla="*/ 2814439 h 2814439"/>
              </a:gdLst>
              <a:ahLst/>
              <a:cxnLst/>
              <a:rect l="T0" t="T1" r="T2" b="T3"/>
              <a:pathLst>
                <a:path w="936104" h="2814439">
                  <a:moveTo>
                    <a:pt x="0" y="0"/>
                  </a:moveTo>
                  <a:lnTo>
                    <a:pt x="936104" y="780954"/>
                  </a:lnTo>
                  <a:lnTo>
                    <a:pt x="936104" y="2033485"/>
                  </a:lnTo>
                  <a:lnTo>
                    <a:pt x="0" y="2814439"/>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29" name="组合 46">
              <a:extLst>
                <a:ext uri="{FF2B5EF4-FFF2-40B4-BE49-F238E27FC236}">
                  <a16:creationId xmlns:a16="http://schemas.microsoft.com/office/drawing/2014/main" id="{20E4DDE9-6379-4042-AA78-4AC89E87183F}"/>
                </a:ext>
              </a:extLst>
            </p:cNvPr>
            <p:cNvGrpSpPr>
              <a:grpSpLocks/>
            </p:cNvGrpSpPr>
            <p:nvPr/>
          </p:nvGrpSpPr>
          <p:grpSpPr bwMode="auto">
            <a:xfrm rot="10800000" flipH="1">
              <a:off x="1904519" y="1944214"/>
              <a:ext cx="168722" cy="4248473"/>
              <a:chOff x="0" y="0"/>
              <a:chExt cx="102209" cy="9144000"/>
            </a:xfrm>
          </p:grpSpPr>
          <p:pic>
            <p:nvPicPr>
              <p:cNvPr id="13330" name="Picture 3">
                <a:extLst>
                  <a:ext uri="{FF2B5EF4-FFF2-40B4-BE49-F238E27FC236}">
                    <a16:creationId xmlns:a16="http://schemas.microsoft.com/office/drawing/2014/main" id="{8C068AF4-B2ED-4749-A1B6-CB4CF22CC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31" name="矩形 52">
                <a:extLst>
                  <a:ext uri="{FF2B5EF4-FFF2-40B4-BE49-F238E27FC236}">
                    <a16:creationId xmlns:a16="http://schemas.microsoft.com/office/drawing/2014/main" id="{C0105D20-D7C0-41CA-A1A7-49927A883FBE}"/>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32" name="矩形 21">
              <a:extLst>
                <a:ext uri="{FF2B5EF4-FFF2-40B4-BE49-F238E27FC236}">
                  <a16:creationId xmlns:a16="http://schemas.microsoft.com/office/drawing/2014/main" id="{DA9832A0-EF56-479D-8827-16B9AB5348EA}"/>
                </a:ext>
              </a:extLst>
            </p:cNvPr>
            <p:cNvSpPr>
              <a:spLocks noChangeArrowheads="1"/>
            </p:cNvSpPr>
            <p:nvPr/>
          </p:nvSpPr>
          <p:spPr bwMode="auto">
            <a:xfrm flipH="1">
              <a:off x="1008112" y="3401784"/>
              <a:ext cx="896405" cy="1479520"/>
            </a:xfrm>
            <a:custGeom>
              <a:avLst/>
              <a:gdLst>
                <a:gd name="T0" fmla="*/ 0 w 896405"/>
                <a:gd name="T1" fmla="*/ 0 h 1479520"/>
                <a:gd name="T2" fmla="*/ 896405 w 896405"/>
                <a:gd name="T3" fmla="*/ 1479520 h 1479520"/>
              </a:gdLst>
              <a:ahLst/>
              <a:cxnLst/>
              <a:rect l="T0" t="T1" r="T2" b="T3"/>
              <a:pathLst>
                <a:path w="896405" h="1479520">
                  <a:moveTo>
                    <a:pt x="896405" y="0"/>
                  </a:moveTo>
                  <a:lnTo>
                    <a:pt x="0" y="0"/>
                  </a:lnTo>
                  <a:lnTo>
                    <a:pt x="0" y="1101793"/>
                  </a:lnTo>
                  <a:lnTo>
                    <a:pt x="450625" y="1101793"/>
                  </a:lnTo>
                  <a:lnTo>
                    <a:pt x="247292" y="1323777"/>
                  </a:lnTo>
                  <a:lnTo>
                    <a:pt x="209016" y="1288717"/>
                  </a:lnTo>
                  <a:lnTo>
                    <a:pt x="175025" y="1479520"/>
                  </a:lnTo>
                  <a:lnTo>
                    <a:pt x="362120" y="1428957"/>
                  </a:lnTo>
                  <a:lnTo>
                    <a:pt x="323844" y="1393897"/>
                  </a:lnTo>
                  <a:lnTo>
                    <a:pt x="591405" y="1101793"/>
                  </a:lnTo>
                  <a:lnTo>
                    <a:pt x="896405" y="1101793"/>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3" name="上箭头 27">
              <a:extLst>
                <a:ext uri="{FF2B5EF4-FFF2-40B4-BE49-F238E27FC236}">
                  <a16:creationId xmlns:a16="http://schemas.microsoft.com/office/drawing/2014/main" id="{8EAD29D0-2EA6-4B46-9C4B-4430758F43E1}"/>
                </a:ext>
              </a:extLst>
            </p:cNvPr>
            <p:cNvSpPr>
              <a:spLocks noChangeArrowheads="1"/>
            </p:cNvSpPr>
            <p:nvPr/>
          </p:nvSpPr>
          <p:spPr bwMode="auto">
            <a:xfrm rot="2549341">
              <a:off x="671935" y="977368"/>
              <a:ext cx="1375742" cy="1675730"/>
            </a:xfrm>
            <a:custGeom>
              <a:avLst/>
              <a:gdLst>
                <a:gd name="T0" fmla="*/ 0 w 1375742"/>
                <a:gd name="T1" fmla="*/ 0 h 1675730"/>
                <a:gd name="T2" fmla="*/ 1375742 w 1375742"/>
                <a:gd name="T3" fmla="*/ 1675730 h 1675730"/>
              </a:gdLst>
              <a:ahLst/>
              <a:cxnLst/>
              <a:rect l="T0" t="T1" r="T2" b="T3"/>
              <a:pathLst>
                <a:path w="1375742" h="1675730">
                  <a:moveTo>
                    <a:pt x="511462" y="0"/>
                  </a:moveTo>
                  <a:lnTo>
                    <a:pt x="615274" y="163658"/>
                  </a:lnTo>
                  <a:lnTo>
                    <a:pt x="563368" y="163658"/>
                  </a:lnTo>
                  <a:lnTo>
                    <a:pt x="563368" y="411369"/>
                  </a:lnTo>
                  <a:lnTo>
                    <a:pt x="690290" y="295111"/>
                  </a:lnTo>
                  <a:lnTo>
                    <a:pt x="1375742" y="1043439"/>
                  </a:lnTo>
                  <a:lnTo>
                    <a:pt x="685452" y="1675730"/>
                  </a:lnTo>
                  <a:lnTo>
                    <a:pt x="0" y="927402"/>
                  </a:lnTo>
                  <a:lnTo>
                    <a:pt x="459556" y="506459"/>
                  </a:lnTo>
                  <a:lnTo>
                    <a:pt x="459556" y="163658"/>
                  </a:lnTo>
                  <a:lnTo>
                    <a:pt x="407650" y="163658"/>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4" name="上箭头 29">
              <a:extLst>
                <a:ext uri="{FF2B5EF4-FFF2-40B4-BE49-F238E27FC236}">
                  <a16:creationId xmlns:a16="http://schemas.microsoft.com/office/drawing/2014/main" id="{5514DE60-C70A-4788-93E0-208BCCE5EF72}"/>
                </a:ext>
              </a:extLst>
            </p:cNvPr>
            <p:cNvSpPr>
              <a:spLocks noChangeArrowheads="1"/>
            </p:cNvSpPr>
            <p:nvPr/>
          </p:nvSpPr>
          <p:spPr bwMode="auto">
            <a:xfrm rot="2549341" flipH="1" flipV="1">
              <a:off x="5835127" y="1274646"/>
              <a:ext cx="1405220" cy="1584527"/>
            </a:xfrm>
            <a:custGeom>
              <a:avLst/>
              <a:gdLst>
                <a:gd name="T0" fmla="*/ 0 w 1405220"/>
                <a:gd name="T1" fmla="*/ 0 h 1584527"/>
                <a:gd name="T2" fmla="*/ 1405220 w 1405220"/>
                <a:gd name="T3" fmla="*/ 1584527 h 1584527"/>
              </a:gdLst>
              <a:ahLst/>
              <a:cxnLst/>
              <a:rect l="T0" t="T1" r="T2" b="T3"/>
              <a:pathLst>
                <a:path w="1405220" h="1584527">
                  <a:moveTo>
                    <a:pt x="1405220" y="979052"/>
                  </a:moveTo>
                  <a:lnTo>
                    <a:pt x="744205" y="1584527"/>
                  </a:lnTo>
                  <a:lnTo>
                    <a:pt x="0" y="772058"/>
                  </a:lnTo>
                  <a:lnTo>
                    <a:pt x="282200" y="513568"/>
                  </a:lnTo>
                  <a:lnTo>
                    <a:pt x="282200" y="163658"/>
                  </a:lnTo>
                  <a:lnTo>
                    <a:pt x="230294" y="163658"/>
                  </a:lnTo>
                  <a:lnTo>
                    <a:pt x="334106" y="0"/>
                  </a:lnTo>
                  <a:lnTo>
                    <a:pt x="437918" y="163658"/>
                  </a:lnTo>
                  <a:lnTo>
                    <a:pt x="386012" y="163658"/>
                  </a:lnTo>
                  <a:lnTo>
                    <a:pt x="386012" y="418479"/>
                  </a:lnTo>
                  <a:lnTo>
                    <a:pt x="661015" y="166582"/>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5" name="TextBox 50">
              <a:extLst>
                <a:ext uri="{FF2B5EF4-FFF2-40B4-BE49-F238E27FC236}">
                  <a16:creationId xmlns:a16="http://schemas.microsoft.com/office/drawing/2014/main" id="{F62BBDDD-42F2-4B6C-9DFE-77BA9C2FCF0A}"/>
                </a:ext>
              </a:extLst>
            </p:cNvPr>
            <p:cNvSpPr>
              <a:spLocks noChangeArrowheads="1"/>
            </p:cNvSpPr>
            <p:nvPr/>
          </p:nvSpPr>
          <p:spPr bwMode="auto">
            <a:xfrm>
              <a:off x="993122" y="1224135"/>
              <a:ext cx="5126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dirty="0">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1</a:t>
              </a:r>
            </a:p>
          </p:txBody>
        </p:sp>
      </p:grpSp>
      <p:sp>
        <p:nvSpPr>
          <p:cNvPr id="13347" name="TextBox 68">
            <a:extLst>
              <a:ext uri="{FF2B5EF4-FFF2-40B4-BE49-F238E27FC236}">
                <a16:creationId xmlns:a16="http://schemas.microsoft.com/office/drawing/2014/main" id="{13FFF6AB-94CA-40FC-A186-95C9D0DEF04A}"/>
              </a:ext>
            </a:extLst>
          </p:cNvPr>
          <p:cNvSpPr>
            <a:spLocks noChangeArrowheads="1"/>
          </p:cNvSpPr>
          <p:nvPr/>
        </p:nvSpPr>
        <p:spPr bwMode="auto">
          <a:xfrm>
            <a:off x="-1447296" y="1517913"/>
            <a:ext cx="4591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en-US" altLang="en-US" sz="4800" b="1" i="1" dirty="0">
                <a:solidFill>
                  <a:srgbClr val="595959"/>
                </a:solidFill>
                <a:latin typeface="Arial Rounded MT Bold" panose="020F0704030504030204" pitchFamily="34" charset="0"/>
                <a:ea typeface="微软雅黑" panose="020B0503020204020204" pitchFamily="34" charset="-122"/>
                <a:sym typeface="Times New Roman" panose="02020603050405020304" pitchFamily="18" charset="0"/>
              </a:rPr>
              <a:t>Content</a:t>
            </a:r>
          </a:p>
        </p:txBody>
      </p:sp>
      <p:grpSp>
        <p:nvGrpSpPr>
          <p:cNvPr id="2" name="Group 1">
            <a:extLst>
              <a:ext uri="{FF2B5EF4-FFF2-40B4-BE49-F238E27FC236}">
                <a16:creationId xmlns:a16="http://schemas.microsoft.com/office/drawing/2014/main" id="{35981027-AEA1-4569-9097-B5A507EADE31}"/>
              </a:ext>
            </a:extLst>
          </p:cNvPr>
          <p:cNvGrpSpPr/>
          <p:nvPr/>
        </p:nvGrpSpPr>
        <p:grpSpPr>
          <a:xfrm>
            <a:off x="4364356" y="934288"/>
            <a:ext cx="5710238" cy="5630026"/>
            <a:chOff x="4364356" y="934288"/>
            <a:chExt cx="5710238" cy="5630026"/>
          </a:xfrm>
        </p:grpSpPr>
        <p:sp>
          <p:nvSpPr>
            <p:cNvPr id="13314" name="Oval 65">
              <a:extLst>
                <a:ext uri="{FF2B5EF4-FFF2-40B4-BE49-F238E27FC236}">
                  <a16:creationId xmlns:a16="http://schemas.microsoft.com/office/drawing/2014/main" id="{2CD590D4-B422-4CEC-81AC-1F0D216FB2A5}"/>
                </a:ext>
              </a:extLst>
            </p:cNvPr>
            <p:cNvSpPr>
              <a:spLocks noChangeArrowheads="1"/>
            </p:cNvSpPr>
            <p:nvPr/>
          </p:nvSpPr>
          <p:spPr bwMode="auto">
            <a:xfrm rot="10800000" flipV="1">
              <a:off x="6501131" y="6237289"/>
              <a:ext cx="2246313" cy="327025"/>
            </a:xfrm>
            <a:prstGeom prst="ellipse">
              <a:avLst/>
            </a:prstGeom>
            <a:gradFill rotWithShape="1">
              <a:gsLst>
                <a:gs pos="0">
                  <a:srgbClr val="3F3F3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b="1" i="1">
                <a:solidFill>
                  <a:srgbClr val="000000"/>
                </a:solidFill>
                <a:sym typeface="Arial" panose="020B0604020202020204" pitchFamily="34" charset="0"/>
              </a:endParaRPr>
            </a:p>
          </p:txBody>
        </p:sp>
        <p:sp>
          <p:nvSpPr>
            <p:cNvPr id="13336" name="TextBox 57">
              <a:extLst>
                <a:ext uri="{FF2B5EF4-FFF2-40B4-BE49-F238E27FC236}">
                  <a16:creationId xmlns:a16="http://schemas.microsoft.com/office/drawing/2014/main" id="{0505A525-703F-4BB7-8CAB-B2446D5DB1C3}"/>
                </a:ext>
              </a:extLst>
            </p:cNvPr>
            <p:cNvSpPr>
              <a:spLocks noChangeArrowheads="1"/>
            </p:cNvSpPr>
            <p:nvPr/>
          </p:nvSpPr>
          <p:spPr bwMode="auto">
            <a:xfrm>
              <a:off x="9561831" y="1484313"/>
              <a:ext cx="51276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2</a:t>
              </a:r>
            </a:p>
          </p:txBody>
        </p:sp>
        <p:sp>
          <p:nvSpPr>
            <p:cNvPr id="13337" name="TextBox 58">
              <a:extLst>
                <a:ext uri="{FF2B5EF4-FFF2-40B4-BE49-F238E27FC236}">
                  <a16:creationId xmlns:a16="http://schemas.microsoft.com/office/drawing/2014/main" id="{81BD7477-C0F9-473A-8667-CF368C5C41E6}"/>
                </a:ext>
              </a:extLst>
            </p:cNvPr>
            <p:cNvSpPr>
              <a:spLocks noChangeArrowheads="1"/>
            </p:cNvSpPr>
            <p:nvPr/>
          </p:nvSpPr>
          <p:spPr bwMode="auto">
            <a:xfrm>
              <a:off x="4364356" y="3429001"/>
              <a:ext cx="5111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3</a:t>
              </a:r>
            </a:p>
          </p:txBody>
        </p:sp>
        <p:sp>
          <p:nvSpPr>
            <p:cNvPr id="13338" name="椭圆 59">
              <a:extLst>
                <a:ext uri="{FF2B5EF4-FFF2-40B4-BE49-F238E27FC236}">
                  <a16:creationId xmlns:a16="http://schemas.microsoft.com/office/drawing/2014/main" id="{6618B6A1-93A7-42F7-97FD-43CA6A1FEB17}"/>
                </a:ext>
              </a:extLst>
            </p:cNvPr>
            <p:cNvSpPr>
              <a:spLocks noChangeArrowheads="1"/>
            </p:cNvSpPr>
            <p:nvPr/>
          </p:nvSpPr>
          <p:spPr bwMode="auto">
            <a:xfrm>
              <a:off x="9561196" y="1339851"/>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9" name="椭圆 60">
              <a:extLst>
                <a:ext uri="{FF2B5EF4-FFF2-40B4-BE49-F238E27FC236}">
                  <a16:creationId xmlns:a16="http://schemas.microsoft.com/office/drawing/2014/main" id="{18425343-BC3D-46F2-933C-4F0A67634394}"/>
                </a:ext>
              </a:extLst>
            </p:cNvPr>
            <p:cNvSpPr>
              <a:spLocks noChangeArrowheads="1"/>
            </p:cNvSpPr>
            <p:nvPr/>
          </p:nvSpPr>
          <p:spPr bwMode="auto">
            <a:xfrm>
              <a:off x="4592321" y="3300414"/>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40" name="椭圆 61">
              <a:extLst>
                <a:ext uri="{FF2B5EF4-FFF2-40B4-BE49-F238E27FC236}">
                  <a16:creationId xmlns:a16="http://schemas.microsoft.com/office/drawing/2014/main" id="{0A06DC89-1099-48B8-8353-9DD8502DAEB9}"/>
                </a:ext>
              </a:extLst>
            </p:cNvPr>
            <p:cNvSpPr>
              <a:spLocks noChangeArrowheads="1"/>
            </p:cNvSpPr>
            <p:nvPr/>
          </p:nvSpPr>
          <p:spPr bwMode="auto">
            <a:xfrm>
              <a:off x="7687946" y="5289551"/>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41" name="TextBox 62">
              <a:extLst>
                <a:ext uri="{FF2B5EF4-FFF2-40B4-BE49-F238E27FC236}">
                  <a16:creationId xmlns:a16="http://schemas.microsoft.com/office/drawing/2014/main" id="{2F71997A-8AE6-4A61-BAA8-F88CA8814613}"/>
                </a:ext>
              </a:extLst>
            </p:cNvPr>
            <p:cNvSpPr>
              <a:spLocks noChangeArrowheads="1"/>
            </p:cNvSpPr>
            <p:nvPr/>
          </p:nvSpPr>
          <p:spPr bwMode="auto">
            <a:xfrm flipH="1">
              <a:off x="5413017" y="934288"/>
              <a:ext cx="3688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Why need to talk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43" name="TextBox 64">
              <a:extLst>
                <a:ext uri="{FF2B5EF4-FFF2-40B4-BE49-F238E27FC236}">
                  <a16:creationId xmlns:a16="http://schemas.microsoft.com/office/drawing/2014/main" id="{8E6242F2-D4C8-495A-8CB8-759A261125C9}"/>
                </a:ext>
              </a:extLst>
            </p:cNvPr>
            <p:cNvSpPr>
              <a:spLocks noChangeArrowheads="1"/>
            </p:cNvSpPr>
            <p:nvPr/>
          </p:nvSpPr>
          <p:spPr bwMode="auto">
            <a:xfrm flipH="1">
              <a:off x="5466240" y="2965475"/>
              <a:ext cx="3711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How to deal with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45" name="TextBox 66">
              <a:extLst>
                <a:ext uri="{FF2B5EF4-FFF2-40B4-BE49-F238E27FC236}">
                  <a16:creationId xmlns:a16="http://schemas.microsoft.com/office/drawing/2014/main" id="{1DA79DB9-DD7A-4B2C-86CF-B9DD0919C984}"/>
                </a:ext>
              </a:extLst>
            </p:cNvPr>
            <p:cNvSpPr>
              <a:spLocks noChangeArrowheads="1"/>
            </p:cNvSpPr>
            <p:nvPr/>
          </p:nvSpPr>
          <p:spPr bwMode="auto">
            <a:xfrm flipH="1">
              <a:off x="5472442" y="4978336"/>
              <a:ext cx="2171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zh-CN"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Implementation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15" name="椭圆 36">
              <a:extLst>
                <a:ext uri="{FF2B5EF4-FFF2-40B4-BE49-F238E27FC236}">
                  <a16:creationId xmlns:a16="http://schemas.microsoft.com/office/drawing/2014/main" id="{9ABC6FC5-9E7D-46B4-9B23-71481974413A}"/>
                </a:ext>
              </a:extLst>
            </p:cNvPr>
            <p:cNvSpPr>
              <a:spLocks noChangeArrowheads="1"/>
            </p:cNvSpPr>
            <p:nvPr/>
          </p:nvSpPr>
          <p:spPr bwMode="auto">
            <a:xfrm>
              <a:off x="4439862" y="1340826"/>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38" name="TextBox 62">
            <a:extLst>
              <a:ext uri="{FF2B5EF4-FFF2-40B4-BE49-F238E27FC236}">
                <a16:creationId xmlns:a16="http://schemas.microsoft.com/office/drawing/2014/main" id="{F398FD76-156F-41D3-AAB0-F51647A941CA}"/>
              </a:ext>
            </a:extLst>
          </p:cNvPr>
          <p:cNvSpPr>
            <a:spLocks noChangeArrowheads="1"/>
          </p:cNvSpPr>
          <p:nvPr/>
        </p:nvSpPr>
        <p:spPr bwMode="auto">
          <a:xfrm flipH="1">
            <a:off x="5418201" y="941097"/>
            <a:ext cx="3688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Why need to talk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347"/>
                                        </p:tgtEl>
                                        <p:attrNameLst>
                                          <p:attrName>style.visibility</p:attrName>
                                        </p:attrNameLst>
                                      </p:cBhvr>
                                      <p:to>
                                        <p:strVal val="visible"/>
                                      </p:to>
                                    </p:set>
                                    <p:anim calcmode="lin" valueType="num">
                                      <p:cBhvr>
                                        <p:cTn id="7" dur="1000" fill="hold"/>
                                        <p:tgtEl>
                                          <p:spTgt spid="13347"/>
                                        </p:tgtEl>
                                        <p:attrNameLst>
                                          <p:attrName>ppt_w</p:attrName>
                                        </p:attrNameLst>
                                      </p:cBhvr>
                                      <p:tavLst>
                                        <p:tav tm="0">
                                          <p:val>
                                            <p:fltVal val="0"/>
                                          </p:val>
                                        </p:tav>
                                        <p:tav tm="100000">
                                          <p:val>
                                            <p:strVal val="#ppt_w"/>
                                          </p:val>
                                        </p:tav>
                                      </p:tavLst>
                                    </p:anim>
                                    <p:anim calcmode="lin" valueType="num">
                                      <p:cBhvr>
                                        <p:cTn id="8" dur="1000" fill="hold"/>
                                        <p:tgtEl>
                                          <p:spTgt spid="13347"/>
                                        </p:tgtEl>
                                        <p:attrNameLst>
                                          <p:attrName>ppt_h</p:attrName>
                                        </p:attrNameLst>
                                      </p:cBhvr>
                                      <p:tavLst>
                                        <p:tav tm="0">
                                          <p:val>
                                            <p:fltVal val="0"/>
                                          </p:val>
                                        </p:tav>
                                        <p:tav tm="100000">
                                          <p:val>
                                            <p:strVal val="#ppt_h"/>
                                          </p:val>
                                        </p:tav>
                                      </p:tavLst>
                                    </p:anim>
                                    <p:anim calcmode="lin" valueType="num">
                                      <p:cBhvr>
                                        <p:cTn id="9" dur="1000" fill="hold"/>
                                        <p:tgtEl>
                                          <p:spTgt spid="13347"/>
                                        </p:tgtEl>
                                        <p:attrNameLst>
                                          <p:attrName>style.rotation</p:attrName>
                                        </p:attrNameLst>
                                      </p:cBhvr>
                                      <p:tavLst>
                                        <p:tav tm="0">
                                          <p:val>
                                            <p:fltVal val="90"/>
                                          </p:val>
                                        </p:tav>
                                        <p:tav tm="100000">
                                          <p:val>
                                            <p:fltVal val="0"/>
                                          </p:val>
                                        </p:tav>
                                      </p:tavLst>
                                    </p:anim>
                                    <p:animEffect transition="in" filter="fade">
                                      <p:cBhvr>
                                        <p:cTn id="10" dur="1000"/>
                                        <p:tgtEl>
                                          <p:spTgt spid="1334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2"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13316"/>
                                        </p:tgtEl>
                                        <p:attrNameLst>
                                          <p:attrName>style.visibility</p:attrName>
                                        </p:attrNameLst>
                                      </p:cBhvr>
                                      <p:to>
                                        <p:strVal val="visible"/>
                                      </p:to>
                                    </p:set>
                                    <p:animEffect transition="in" filter="randombar(horizontal)">
                                      <p:cBhvr>
                                        <p:cTn id="21" dur="500"/>
                                        <p:tgtEl>
                                          <p:spTgt spid="13316"/>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mph" presetSubtype="0" fill="remove" grpId="1" nodeType="clickEffect">
                                  <p:stCondLst>
                                    <p:cond delay="0"/>
                                  </p:stCondLst>
                                  <p:childTnLst>
                                    <p:animClr clrSpc="rgb" dir="cw">
                                      <p:cBhvr override="childStyle">
                                        <p:cTn id="25" dur="250" autoRev="1" fill="remove"/>
                                        <p:tgtEl>
                                          <p:spTgt spid="38"/>
                                        </p:tgtEl>
                                        <p:attrNameLst>
                                          <p:attrName>style.color</p:attrName>
                                        </p:attrNameLst>
                                      </p:cBhvr>
                                      <p:to>
                                        <a:schemeClr val="bg1"/>
                                      </p:to>
                                    </p:animClr>
                                    <p:animClr clrSpc="rgb" dir="cw">
                                      <p:cBhvr>
                                        <p:cTn id="26" dur="250" autoRev="1" fill="remove"/>
                                        <p:tgtEl>
                                          <p:spTgt spid="38"/>
                                        </p:tgtEl>
                                        <p:attrNameLst>
                                          <p:attrName>fillcolor</p:attrName>
                                        </p:attrNameLst>
                                      </p:cBhvr>
                                      <p:to>
                                        <a:schemeClr val="bg1"/>
                                      </p:to>
                                    </p:animClr>
                                    <p:set>
                                      <p:cBhvr>
                                        <p:cTn id="27" dur="250" autoRev="1" fill="remove"/>
                                        <p:tgtEl>
                                          <p:spTgt spid="38"/>
                                        </p:tgtEl>
                                        <p:attrNameLst>
                                          <p:attrName>fill.type</p:attrName>
                                        </p:attrNameLst>
                                      </p:cBhvr>
                                      <p:to>
                                        <p:strVal val="solid"/>
                                      </p:to>
                                    </p:set>
                                    <p:set>
                                      <p:cBhvr>
                                        <p:cTn id="28" dur="250" autoRev="1" fill="remove"/>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7" grpId="0"/>
      <p:bldP spid="38" grpId="1"/>
      <p:bldP spid="38"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a:extLst>
              <a:ext uri="{FF2B5EF4-FFF2-40B4-BE49-F238E27FC236}">
                <a16:creationId xmlns:a16="http://schemas.microsoft.com/office/drawing/2014/main" id="{9C7E5C2D-025B-4CFC-909E-C7CF9F73D705}"/>
              </a:ext>
            </a:extLst>
          </p:cNvPr>
          <p:cNvSpPr>
            <a:spLocks noGrp="1"/>
          </p:cNvSpPr>
          <p:nvPr>
            <p:ph type="sldNum" sz="quarter" idx="12"/>
          </p:nvPr>
        </p:nvSpPr>
        <p:spPr/>
        <p:txBody>
          <a:bodyPr/>
          <a:lstStyle/>
          <a:p>
            <a:fld id="{094FD2F9-5964-4406-B64F-93788E308060}" type="slidenum">
              <a:rPr lang="en-US" altLang="en-US"/>
              <a:pPr/>
              <a:t>20</a:t>
            </a:fld>
            <a:endParaRPr lang="zh-CN" altLang="en-US" sz="1800">
              <a:solidFill>
                <a:schemeClr val="tx1"/>
              </a:solidFill>
              <a:latin typeface="Arial" panose="020B0604020202020204" pitchFamily="34" charset="0"/>
            </a:endParaRPr>
          </a:p>
        </p:txBody>
      </p:sp>
      <p:grpSp>
        <p:nvGrpSpPr>
          <p:cNvPr id="13316" name="组合 37">
            <a:extLst>
              <a:ext uri="{FF2B5EF4-FFF2-40B4-BE49-F238E27FC236}">
                <a16:creationId xmlns:a16="http://schemas.microsoft.com/office/drawing/2014/main" id="{48AB34B6-7FCB-4E1D-8653-9811645A54DF}"/>
              </a:ext>
            </a:extLst>
          </p:cNvPr>
          <p:cNvGrpSpPr>
            <a:grpSpLocks/>
          </p:cNvGrpSpPr>
          <p:nvPr/>
        </p:nvGrpSpPr>
        <p:grpSpPr bwMode="auto">
          <a:xfrm>
            <a:off x="3274890" y="188913"/>
            <a:ext cx="7321550" cy="6221412"/>
            <a:chOff x="0" y="0"/>
            <a:chExt cx="7240347" cy="6222667"/>
          </a:xfrm>
        </p:grpSpPr>
        <p:sp>
          <p:nvSpPr>
            <p:cNvPr id="13317" name="直角三角形 38">
              <a:extLst>
                <a:ext uri="{FF2B5EF4-FFF2-40B4-BE49-F238E27FC236}">
                  <a16:creationId xmlns:a16="http://schemas.microsoft.com/office/drawing/2014/main" id="{CB1E1AE9-8C94-48B4-B959-6A81470031B2}"/>
                </a:ext>
              </a:extLst>
            </p:cNvPr>
            <p:cNvSpPr>
              <a:spLocks noChangeArrowheads="1"/>
            </p:cNvSpPr>
            <p:nvPr/>
          </p:nvSpPr>
          <p:spPr bwMode="auto">
            <a:xfrm rot="5400000">
              <a:off x="4305220" y="5384801"/>
              <a:ext cx="853126" cy="822606"/>
            </a:xfrm>
            <a:prstGeom prst="rtTriangl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18" name="矩形 9">
              <a:extLst>
                <a:ext uri="{FF2B5EF4-FFF2-40B4-BE49-F238E27FC236}">
                  <a16:creationId xmlns:a16="http://schemas.microsoft.com/office/drawing/2014/main" id="{3D593D9E-77FC-426C-90B2-5892C0B23AE7}"/>
                </a:ext>
              </a:extLst>
            </p:cNvPr>
            <p:cNvSpPr>
              <a:spLocks noChangeArrowheads="1"/>
            </p:cNvSpPr>
            <p:nvPr/>
          </p:nvSpPr>
          <p:spPr bwMode="auto">
            <a:xfrm>
              <a:off x="1919374" y="4503578"/>
              <a:ext cx="3238574" cy="887618"/>
            </a:xfrm>
            <a:custGeom>
              <a:avLst/>
              <a:gdLst>
                <a:gd name="T0" fmla="*/ 0 w 3238574"/>
                <a:gd name="T1" fmla="*/ 0 h 887618"/>
                <a:gd name="T2" fmla="*/ 3238574 w 3238574"/>
                <a:gd name="T3" fmla="*/ 887618 h 887618"/>
              </a:gdLst>
              <a:ahLst/>
              <a:cxnLst/>
              <a:rect l="T0" t="T1" r="T2" b="T3"/>
              <a:pathLst>
                <a:path w="3238574" h="887618">
                  <a:moveTo>
                    <a:pt x="0" y="0"/>
                  </a:moveTo>
                  <a:lnTo>
                    <a:pt x="2283384" y="0"/>
                  </a:lnTo>
                  <a:lnTo>
                    <a:pt x="3238574" y="887618"/>
                  </a:lnTo>
                  <a:lnTo>
                    <a:pt x="0" y="887618"/>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19" name="组合 40">
              <a:extLst>
                <a:ext uri="{FF2B5EF4-FFF2-40B4-BE49-F238E27FC236}">
                  <a16:creationId xmlns:a16="http://schemas.microsoft.com/office/drawing/2014/main" id="{4ACD42A4-A282-4C51-B252-C031C95146E3}"/>
                </a:ext>
              </a:extLst>
            </p:cNvPr>
            <p:cNvGrpSpPr>
              <a:grpSpLocks/>
            </p:cNvGrpSpPr>
            <p:nvPr/>
          </p:nvGrpSpPr>
          <p:grpSpPr bwMode="auto">
            <a:xfrm rot="16200000">
              <a:off x="1186910" y="1165830"/>
              <a:ext cx="95529" cy="2469352"/>
              <a:chOff x="0" y="0"/>
              <a:chExt cx="102209" cy="9144000"/>
            </a:xfrm>
          </p:grpSpPr>
          <p:pic>
            <p:nvPicPr>
              <p:cNvPr id="13320" name="Picture 3">
                <a:extLst>
                  <a:ext uri="{FF2B5EF4-FFF2-40B4-BE49-F238E27FC236}">
                    <a16:creationId xmlns:a16="http://schemas.microsoft.com/office/drawing/2014/main" id="{75B26441-739E-42F3-8E67-2CA5D30C1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21" name="矩形 56">
                <a:extLst>
                  <a:ext uri="{FF2B5EF4-FFF2-40B4-BE49-F238E27FC236}">
                    <a16:creationId xmlns:a16="http://schemas.microsoft.com/office/drawing/2014/main" id="{A602BB5B-A844-437C-83C6-1A3DD6260587}"/>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22" name="矩形 9">
              <a:extLst>
                <a:ext uri="{FF2B5EF4-FFF2-40B4-BE49-F238E27FC236}">
                  <a16:creationId xmlns:a16="http://schemas.microsoft.com/office/drawing/2014/main" id="{472AB496-C656-41C7-9051-D5B5BF589E16}"/>
                </a:ext>
              </a:extLst>
            </p:cNvPr>
            <p:cNvSpPr>
              <a:spLocks noChangeArrowheads="1"/>
            </p:cNvSpPr>
            <p:nvPr/>
          </p:nvSpPr>
          <p:spPr bwMode="auto">
            <a:xfrm>
              <a:off x="777098" y="553309"/>
              <a:ext cx="5328592" cy="887618"/>
            </a:xfrm>
            <a:custGeom>
              <a:avLst/>
              <a:gdLst>
                <a:gd name="T0" fmla="*/ 0 w 5328592"/>
                <a:gd name="T1" fmla="*/ 0 h 887618"/>
                <a:gd name="T2" fmla="*/ 5328592 w 5328592"/>
                <a:gd name="T3" fmla="*/ 887618 h 887618"/>
              </a:gdLst>
              <a:ahLst/>
              <a:cxnLst/>
              <a:rect l="T0" t="T1" r="T2" b="T3"/>
              <a:pathLst>
                <a:path w="5328592" h="887618">
                  <a:moveTo>
                    <a:pt x="1022275" y="0"/>
                  </a:moveTo>
                  <a:lnTo>
                    <a:pt x="5328592" y="0"/>
                  </a:lnTo>
                  <a:lnTo>
                    <a:pt x="5328592" y="887618"/>
                  </a:lnTo>
                  <a:lnTo>
                    <a:pt x="0" y="887618"/>
                  </a:lnTo>
                  <a:lnTo>
                    <a:pt x="0" y="882765"/>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23" name="矩形 9">
              <a:extLst>
                <a:ext uri="{FF2B5EF4-FFF2-40B4-BE49-F238E27FC236}">
                  <a16:creationId xmlns:a16="http://schemas.microsoft.com/office/drawing/2014/main" id="{748B1674-7E6A-47EC-940F-85DC80B53F91}"/>
                </a:ext>
              </a:extLst>
            </p:cNvPr>
            <p:cNvSpPr>
              <a:spLocks noChangeArrowheads="1"/>
            </p:cNvSpPr>
            <p:nvPr/>
          </p:nvSpPr>
          <p:spPr bwMode="auto">
            <a:xfrm>
              <a:off x="1872208" y="2520279"/>
              <a:ext cx="4233482" cy="887618"/>
            </a:xfrm>
            <a:custGeom>
              <a:avLst/>
              <a:gdLst>
                <a:gd name="T0" fmla="*/ 0 w 4233482"/>
                <a:gd name="T1" fmla="*/ 0 h 887618"/>
                <a:gd name="T2" fmla="*/ 4233482 w 4233482"/>
                <a:gd name="T3" fmla="*/ 887618 h 887618"/>
              </a:gdLst>
              <a:ahLst/>
              <a:cxnLst/>
              <a:rect l="T0" t="T1" r="T2" b="T3"/>
              <a:pathLst>
                <a:path w="4233482" h="887618">
                  <a:moveTo>
                    <a:pt x="0" y="0"/>
                  </a:moveTo>
                  <a:lnTo>
                    <a:pt x="4233482" y="0"/>
                  </a:lnTo>
                  <a:lnTo>
                    <a:pt x="4233482" y="887618"/>
                  </a:lnTo>
                  <a:lnTo>
                    <a:pt x="0" y="887618"/>
                  </a:lnTo>
                  <a:close/>
                </a:path>
              </a:pathLst>
            </a:custGeom>
            <a:gradFill rotWithShape="1">
              <a:gsLst>
                <a:gs pos="0">
                  <a:srgbClr val="F2F2F2"/>
                </a:gs>
                <a:gs pos="100000">
                  <a:srgbClr val="F2F2F2"/>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24" name="矩形 13">
              <a:extLst>
                <a:ext uri="{FF2B5EF4-FFF2-40B4-BE49-F238E27FC236}">
                  <a16:creationId xmlns:a16="http://schemas.microsoft.com/office/drawing/2014/main" id="{BEF8F138-D64B-4103-8950-B5574A3FDB1A}"/>
                </a:ext>
              </a:extLst>
            </p:cNvPr>
            <p:cNvSpPr>
              <a:spLocks noChangeArrowheads="1"/>
            </p:cNvSpPr>
            <p:nvPr/>
          </p:nvSpPr>
          <p:spPr bwMode="auto">
            <a:xfrm>
              <a:off x="6105690" y="580908"/>
              <a:ext cx="936104" cy="2814439"/>
            </a:xfrm>
            <a:custGeom>
              <a:avLst/>
              <a:gdLst>
                <a:gd name="T0" fmla="*/ 0 w 936104"/>
                <a:gd name="T1" fmla="*/ 0 h 2814439"/>
                <a:gd name="T2" fmla="*/ 936104 w 936104"/>
                <a:gd name="T3" fmla="*/ 2814439 h 2814439"/>
              </a:gdLst>
              <a:ahLst/>
              <a:cxnLst/>
              <a:rect l="T0" t="T1" r="T2" b="T3"/>
              <a:pathLst>
                <a:path w="936104" h="2814439">
                  <a:moveTo>
                    <a:pt x="0" y="0"/>
                  </a:moveTo>
                  <a:lnTo>
                    <a:pt x="936104" y="780954"/>
                  </a:lnTo>
                  <a:lnTo>
                    <a:pt x="936104" y="2033485"/>
                  </a:lnTo>
                  <a:lnTo>
                    <a:pt x="0" y="2814439"/>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25" name="组合 44">
              <a:extLst>
                <a:ext uri="{FF2B5EF4-FFF2-40B4-BE49-F238E27FC236}">
                  <a16:creationId xmlns:a16="http://schemas.microsoft.com/office/drawing/2014/main" id="{6B9CFB04-E40B-4DAA-BA56-0227990913EA}"/>
                </a:ext>
              </a:extLst>
            </p:cNvPr>
            <p:cNvGrpSpPr>
              <a:grpSpLocks/>
            </p:cNvGrpSpPr>
            <p:nvPr/>
          </p:nvGrpSpPr>
          <p:grpSpPr bwMode="auto">
            <a:xfrm rot="10800000">
              <a:off x="5976665" y="0"/>
              <a:ext cx="168722" cy="4248473"/>
              <a:chOff x="0" y="0"/>
              <a:chExt cx="102209" cy="9144000"/>
            </a:xfrm>
          </p:grpSpPr>
          <p:pic>
            <p:nvPicPr>
              <p:cNvPr id="13326" name="Picture 3">
                <a:extLst>
                  <a:ext uri="{FF2B5EF4-FFF2-40B4-BE49-F238E27FC236}">
                    <a16:creationId xmlns:a16="http://schemas.microsoft.com/office/drawing/2014/main" id="{DFE0A4A2-9B18-4163-A70E-F47C948EC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27" name="矩形 54">
                <a:extLst>
                  <a:ext uri="{FF2B5EF4-FFF2-40B4-BE49-F238E27FC236}">
                    <a16:creationId xmlns:a16="http://schemas.microsoft.com/office/drawing/2014/main" id="{DF824513-5F7C-4878-A166-A6713436B9AE}"/>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28" name="矩形 13">
              <a:extLst>
                <a:ext uri="{FF2B5EF4-FFF2-40B4-BE49-F238E27FC236}">
                  <a16:creationId xmlns:a16="http://schemas.microsoft.com/office/drawing/2014/main" id="{FE662CEF-593A-4807-AB8E-19F85972D261}"/>
                </a:ext>
              </a:extLst>
            </p:cNvPr>
            <p:cNvSpPr>
              <a:spLocks noChangeArrowheads="1"/>
            </p:cNvSpPr>
            <p:nvPr/>
          </p:nvSpPr>
          <p:spPr bwMode="auto">
            <a:xfrm flipH="1">
              <a:off x="1008112" y="2525122"/>
              <a:ext cx="936104" cy="2814439"/>
            </a:xfrm>
            <a:custGeom>
              <a:avLst/>
              <a:gdLst>
                <a:gd name="T0" fmla="*/ 0 w 936104"/>
                <a:gd name="T1" fmla="*/ 0 h 2814439"/>
                <a:gd name="T2" fmla="*/ 936104 w 936104"/>
                <a:gd name="T3" fmla="*/ 2814439 h 2814439"/>
              </a:gdLst>
              <a:ahLst/>
              <a:cxnLst/>
              <a:rect l="T0" t="T1" r="T2" b="T3"/>
              <a:pathLst>
                <a:path w="936104" h="2814439">
                  <a:moveTo>
                    <a:pt x="0" y="0"/>
                  </a:moveTo>
                  <a:lnTo>
                    <a:pt x="936104" y="780954"/>
                  </a:lnTo>
                  <a:lnTo>
                    <a:pt x="936104" y="2033485"/>
                  </a:lnTo>
                  <a:lnTo>
                    <a:pt x="0" y="2814439"/>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13329" name="组合 46">
              <a:extLst>
                <a:ext uri="{FF2B5EF4-FFF2-40B4-BE49-F238E27FC236}">
                  <a16:creationId xmlns:a16="http://schemas.microsoft.com/office/drawing/2014/main" id="{20E4DDE9-6379-4042-AA78-4AC89E87183F}"/>
                </a:ext>
              </a:extLst>
            </p:cNvPr>
            <p:cNvGrpSpPr>
              <a:grpSpLocks/>
            </p:cNvGrpSpPr>
            <p:nvPr/>
          </p:nvGrpSpPr>
          <p:grpSpPr bwMode="auto">
            <a:xfrm rot="10800000" flipH="1">
              <a:off x="1904519" y="1944214"/>
              <a:ext cx="168722" cy="4248473"/>
              <a:chOff x="0" y="0"/>
              <a:chExt cx="102209" cy="9144000"/>
            </a:xfrm>
          </p:grpSpPr>
          <p:pic>
            <p:nvPicPr>
              <p:cNvPr id="13330" name="Picture 3">
                <a:extLst>
                  <a:ext uri="{FF2B5EF4-FFF2-40B4-BE49-F238E27FC236}">
                    <a16:creationId xmlns:a16="http://schemas.microsoft.com/office/drawing/2014/main" id="{8C068AF4-B2ED-4749-A1B6-CB4CF22CC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6" r="7204" b="57678"/>
              <a:stretch>
                <a:fillRect/>
              </a:stretch>
            </p:blipFill>
            <p:spPr bwMode="auto">
              <a:xfrm rot="5400000">
                <a:off x="-4514129" y="4527662"/>
                <a:ext cx="9144000" cy="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13331" name="矩形 52">
                <a:extLst>
                  <a:ext uri="{FF2B5EF4-FFF2-40B4-BE49-F238E27FC236}">
                    <a16:creationId xmlns:a16="http://schemas.microsoft.com/office/drawing/2014/main" id="{C0105D20-D7C0-41CA-A1A7-49927A883FBE}"/>
                  </a:ext>
                </a:extLst>
              </p:cNvPr>
              <p:cNvSpPr>
                <a:spLocks noChangeArrowheads="1"/>
              </p:cNvSpPr>
              <p:nvPr/>
            </p:nvSpPr>
            <p:spPr bwMode="auto">
              <a:xfrm rot="5400000">
                <a:off x="-3729528" y="4638666"/>
                <a:ext cx="7477053" cy="18000"/>
              </a:xfrm>
              <a:prstGeom prst="rect">
                <a:avLst/>
              </a:prstGeom>
              <a:gradFill rotWithShape="1">
                <a:gsLst>
                  <a:gs pos="0">
                    <a:srgbClr val="FFFFFF"/>
                  </a:gs>
                  <a:gs pos="1999">
                    <a:srgbClr val="FFFFFF"/>
                  </a:gs>
                  <a:gs pos="49628">
                    <a:srgbClr val="262626"/>
                  </a:gs>
                  <a:gs pos="100000">
                    <a:srgbClr val="FFFFFF"/>
                  </a:gs>
                </a:gsLst>
                <a:lin ang="108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13332" name="矩形 21">
              <a:extLst>
                <a:ext uri="{FF2B5EF4-FFF2-40B4-BE49-F238E27FC236}">
                  <a16:creationId xmlns:a16="http://schemas.microsoft.com/office/drawing/2014/main" id="{DA9832A0-EF56-479D-8827-16B9AB5348EA}"/>
                </a:ext>
              </a:extLst>
            </p:cNvPr>
            <p:cNvSpPr>
              <a:spLocks noChangeArrowheads="1"/>
            </p:cNvSpPr>
            <p:nvPr/>
          </p:nvSpPr>
          <p:spPr bwMode="auto">
            <a:xfrm flipH="1">
              <a:off x="1008112" y="3401784"/>
              <a:ext cx="896405" cy="1479520"/>
            </a:xfrm>
            <a:custGeom>
              <a:avLst/>
              <a:gdLst>
                <a:gd name="T0" fmla="*/ 0 w 896405"/>
                <a:gd name="T1" fmla="*/ 0 h 1479520"/>
                <a:gd name="T2" fmla="*/ 896405 w 896405"/>
                <a:gd name="T3" fmla="*/ 1479520 h 1479520"/>
              </a:gdLst>
              <a:ahLst/>
              <a:cxnLst/>
              <a:rect l="T0" t="T1" r="T2" b="T3"/>
              <a:pathLst>
                <a:path w="896405" h="1479520">
                  <a:moveTo>
                    <a:pt x="896405" y="0"/>
                  </a:moveTo>
                  <a:lnTo>
                    <a:pt x="0" y="0"/>
                  </a:lnTo>
                  <a:lnTo>
                    <a:pt x="0" y="1101793"/>
                  </a:lnTo>
                  <a:lnTo>
                    <a:pt x="450625" y="1101793"/>
                  </a:lnTo>
                  <a:lnTo>
                    <a:pt x="247292" y="1323777"/>
                  </a:lnTo>
                  <a:lnTo>
                    <a:pt x="209016" y="1288717"/>
                  </a:lnTo>
                  <a:lnTo>
                    <a:pt x="175025" y="1479520"/>
                  </a:lnTo>
                  <a:lnTo>
                    <a:pt x="362120" y="1428957"/>
                  </a:lnTo>
                  <a:lnTo>
                    <a:pt x="323844" y="1393897"/>
                  </a:lnTo>
                  <a:lnTo>
                    <a:pt x="591405" y="1101793"/>
                  </a:lnTo>
                  <a:lnTo>
                    <a:pt x="896405" y="1101793"/>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3" name="上箭头 27">
              <a:extLst>
                <a:ext uri="{FF2B5EF4-FFF2-40B4-BE49-F238E27FC236}">
                  <a16:creationId xmlns:a16="http://schemas.microsoft.com/office/drawing/2014/main" id="{8EAD29D0-2EA6-4B46-9C4B-4430758F43E1}"/>
                </a:ext>
              </a:extLst>
            </p:cNvPr>
            <p:cNvSpPr>
              <a:spLocks noChangeArrowheads="1"/>
            </p:cNvSpPr>
            <p:nvPr/>
          </p:nvSpPr>
          <p:spPr bwMode="auto">
            <a:xfrm rot="2549341">
              <a:off x="671935" y="977368"/>
              <a:ext cx="1375742" cy="1675730"/>
            </a:xfrm>
            <a:custGeom>
              <a:avLst/>
              <a:gdLst>
                <a:gd name="T0" fmla="*/ 0 w 1375742"/>
                <a:gd name="T1" fmla="*/ 0 h 1675730"/>
                <a:gd name="T2" fmla="*/ 1375742 w 1375742"/>
                <a:gd name="T3" fmla="*/ 1675730 h 1675730"/>
              </a:gdLst>
              <a:ahLst/>
              <a:cxnLst/>
              <a:rect l="T0" t="T1" r="T2" b="T3"/>
              <a:pathLst>
                <a:path w="1375742" h="1675730">
                  <a:moveTo>
                    <a:pt x="511462" y="0"/>
                  </a:moveTo>
                  <a:lnTo>
                    <a:pt x="615274" y="163658"/>
                  </a:lnTo>
                  <a:lnTo>
                    <a:pt x="563368" y="163658"/>
                  </a:lnTo>
                  <a:lnTo>
                    <a:pt x="563368" y="411369"/>
                  </a:lnTo>
                  <a:lnTo>
                    <a:pt x="690290" y="295111"/>
                  </a:lnTo>
                  <a:lnTo>
                    <a:pt x="1375742" y="1043439"/>
                  </a:lnTo>
                  <a:lnTo>
                    <a:pt x="685452" y="1675730"/>
                  </a:lnTo>
                  <a:lnTo>
                    <a:pt x="0" y="927402"/>
                  </a:lnTo>
                  <a:lnTo>
                    <a:pt x="459556" y="506459"/>
                  </a:lnTo>
                  <a:lnTo>
                    <a:pt x="459556" y="163658"/>
                  </a:lnTo>
                  <a:lnTo>
                    <a:pt x="407650" y="163658"/>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4" name="上箭头 29">
              <a:extLst>
                <a:ext uri="{FF2B5EF4-FFF2-40B4-BE49-F238E27FC236}">
                  <a16:creationId xmlns:a16="http://schemas.microsoft.com/office/drawing/2014/main" id="{5514DE60-C70A-4788-93E0-208BCCE5EF72}"/>
                </a:ext>
              </a:extLst>
            </p:cNvPr>
            <p:cNvSpPr>
              <a:spLocks noChangeArrowheads="1"/>
            </p:cNvSpPr>
            <p:nvPr/>
          </p:nvSpPr>
          <p:spPr bwMode="auto">
            <a:xfrm rot="2549341" flipH="1" flipV="1">
              <a:off x="5835127" y="1274646"/>
              <a:ext cx="1405220" cy="1584527"/>
            </a:xfrm>
            <a:custGeom>
              <a:avLst/>
              <a:gdLst>
                <a:gd name="T0" fmla="*/ 0 w 1405220"/>
                <a:gd name="T1" fmla="*/ 0 h 1584527"/>
                <a:gd name="T2" fmla="*/ 1405220 w 1405220"/>
                <a:gd name="T3" fmla="*/ 1584527 h 1584527"/>
              </a:gdLst>
              <a:ahLst/>
              <a:cxnLst/>
              <a:rect l="T0" t="T1" r="T2" b="T3"/>
              <a:pathLst>
                <a:path w="1405220" h="1584527">
                  <a:moveTo>
                    <a:pt x="1405220" y="979052"/>
                  </a:moveTo>
                  <a:lnTo>
                    <a:pt x="744205" y="1584527"/>
                  </a:lnTo>
                  <a:lnTo>
                    <a:pt x="0" y="772058"/>
                  </a:lnTo>
                  <a:lnTo>
                    <a:pt x="282200" y="513568"/>
                  </a:lnTo>
                  <a:lnTo>
                    <a:pt x="282200" y="163658"/>
                  </a:lnTo>
                  <a:lnTo>
                    <a:pt x="230294" y="163658"/>
                  </a:lnTo>
                  <a:lnTo>
                    <a:pt x="334106" y="0"/>
                  </a:lnTo>
                  <a:lnTo>
                    <a:pt x="437918" y="163658"/>
                  </a:lnTo>
                  <a:lnTo>
                    <a:pt x="386012" y="163658"/>
                  </a:lnTo>
                  <a:lnTo>
                    <a:pt x="386012" y="418479"/>
                  </a:lnTo>
                  <a:lnTo>
                    <a:pt x="661015" y="166582"/>
                  </a:ln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5" name="TextBox 50">
              <a:extLst>
                <a:ext uri="{FF2B5EF4-FFF2-40B4-BE49-F238E27FC236}">
                  <a16:creationId xmlns:a16="http://schemas.microsoft.com/office/drawing/2014/main" id="{F62BBDDD-42F2-4B6C-9DFE-77BA9C2FCF0A}"/>
                </a:ext>
              </a:extLst>
            </p:cNvPr>
            <p:cNvSpPr>
              <a:spLocks noChangeArrowheads="1"/>
            </p:cNvSpPr>
            <p:nvPr/>
          </p:nvSpPr>
          <p:spPr bwMode="auto">
            <a:xfrm>
              <a:off x="993122" y="1224135"/>
              <a:ext cx="5126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dirty="0">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1</a:t>
              </a:r>
            </a:p>
          </p:txBody>
        </p:sp>
      </p:grpSp>
      <p:sp>
        <p:nvSpPr>
          <p:cNvPr id="13347" name="TextBox 68">
            <a:extLst>
              <a:ext uri="{FF2B5EF4-FFF2-40B4-BE49-F238E27FC236}">
                <a16:creationId xmlns:a16="http://schemas.microsoft.com/office/drawing/2014/main" id="{13FFF6AB-94CA-40FC-A186-95C9D0DEF04A}"/>
              </a:ext>
            </a:extLst>
          </p:cNvPr>
          <p:cNvSpPr>
            <a:spLocks noChangeArrowheads="1"/>
          </p:cNvSpPr>
          <p:nvPr/>
        </p:nvSpPr>
        <p:spPr bwMode="auto">
          <a:xfrm>
            <a:off x="-1447296" y="1517913"/>
            <a:ext cx="4591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en-US" altLang="en-US" sz="4800" b="1" i="1" dirty="0">
                <a:solidFill>
                  <a:srgbClr val="595959"/>
                </a:solidFill>
                <a:latin typeface="Arial Rounded MT Bold" panose="020F0704030504030204" pitchFamily="34" charset="0"/>
                <a:ea typeface="微软雅黑" panose="020B0503020204020204" pitchFamily="34" charset="-122"/>
                <a:sym typeface="Times New Roman" panose="02020603050405020304" pitchFamily="18" charset="0"/>
              </a:rPr>
              <a:t>Content</a:t>
            </a:r>
          </a:p>
        </p:txBody>
      </p:sp>
      <p:grpSp>
        <p:nvGrpSpPr>
          <p:cNvPr id="2" name="Group 1">
            <a:extLst>
              <a:ext uri="{FF2B5EF4-FFF2-40B4-BE49-F238E27FC236}">
                <a16:creationId xmlns:a16="http://schemas.microsoft.com/office/drawing/2014/main" id="{35981027-AEA1-4569-9097-B5A507EADE31}"/>
              </a:ext>
            </a:extLst>
          </p:cNvPr>
          <p:cNvGrpSpPr/>
          <p:nvPr/>
        </p:nvGrpSpPr>
        <p:grpSpPr>
          <a:xfrm>
            <a:off x="4364356" y="934288"/>
            <a:ext cx="5710238" cy="5630026"/>
            <a:chOff x="4364356" y="934288"/>
            <a:chExt cx="5710238" cy="5630026"/>
          </a:xfrm>
        </p:grpSpPr>
        <p:sp>
          <p:nvSpPr>
            <p:cNvPr id="13314" name="Oval 65">
              <a:extLst>
                <a:ext uri="{FF2B5EF4-FFF2-40B4-BE49-F238E27FC236}">
                  <a16:creationId xmlns:a16="http://schemas.microsoft.com/office/drawing/2014/main" id="{2CD590D4-B422-4CEC-81AC-1F0D216FB2A5}"/>
                </a:ext>
              </a:extLst>
            </p:cNvPr>
            <p:cNvSpPr>
              <a:spLocks noChangeArrowheads="1"/>
            </p:cNvSpPr>
            <p:nvPr/>
          </p:nvSpPr>
          <p:spPr bwMode="auto">
            <a:xfrm rot="10800000" flipV="1">
              <a:off x="6501131" y="6237289"/>
              <a:ext cx="2246313" cy="327025"/>
            </a:xfrm>
            <a:prstGeom prst="ellipse">
              <a:avLst/>
            </a:prstGeom>
            <a:gradFill rotWithShape="1">
              <a:gsLst>
                <a:gs pos="0">
                  <a:srgbClr val="3F3F3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b="1" i="1">
                <a:solidFill>
                  <a:srgbClr val="000000"/>
                </a:solidFill>
                <a:sym typeface="Arial" panose="020B0604020202020204" pitchFamily="34" charset="0"/>
              </a:endParaRPr>
            </a:p>
          </p:txBody>
        </p:sp>
        <p:sp>
          <p:nvSpPr>
            <p:cNvPr id="13336" name="TextBox 57">
              <a:extLst>
                <a:ext uri="{FF2B5EF4-FFF2-40B4-BE49-F238E27FC236}">
                  <a16:creationId xmlns:a16="http://schemas.microsoft.com/office/drawing/2014/main" id="{0505A525-703F-4BB7-8CAB-B2446D5DB1C3}"/>
                </a:ext>
              </a:extLst>
            </p:cNvPr>
            <p:cNvSpPr>
              <a:spLocks noChangeArrowheads="1"/>
            </p:cNvSpPr>
            <p:nvPr/>
          </p:nvSpPr>
          <p:spPr bwMode="auto">
            <a:xfrm>
              <a:off x="9561831" y="1484313"/>
              <a:ext cx="51276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2</a:t>
              </a:r>
            </a:p>
          </p:txBody>
        </p:sp>
        <p:sp>
          <p:nvSpPr>
            <p:cNvPr id="13337" name="TextBox 58">
              <a:extLst>
                <a:ext uri="{FF2B5EF4-FFF2-40B4-BE49-F238E27FC236}">
                  <a16:creationId xmlns:a16="http://schemas.microsoft.com/office/drawing/2014/main" id="{81BD7477-C0F9-473A-8667-CF368C5C41E6}"/>
                </a:ext>
              </a:extLst>
            </p:cNvPr>
            <p:cNvSpPr>
              <a:spLocks noChangeArrowheads="1"/>
            </p:cNvSpPr>
            <p:nvPr/>
          </p:nvSpPr>
          <p:spPr bwMode="auto">
            <a:xfrm>
              <a:off x="4364356" y="3429001"/>
              <a:ext cx="5111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8800" b="1" i="1">
                  <a:solidFill>
                    <a:srgbClr val="FFFFFF"/>
                  </a:solidFill>
                  <a:latin typeface="Agency FB" panose="020B0503020202020204" pitchFamily="34" charset="0"/>
                  <a:ea typeface="微软雅黑" panose="020B0503020204020204" pitchFamily="34" charset="-122"/>
                  <a:sym typeface="Times New Roman" panose="02020603050405020304" pitchFamily="18" charset="0"/>
                </a:rPr>
                <a:t>3</a:t>
              </a:r>
            </a:p>
          </p:txBody>
        </p:sp>
        <p:sp>
          <p:nvSpPr>
            <p:cNvPr id="13338" name="椭圆 59">
              <a:extLst>
                <a:ext uri="{FF2B5EF4-FFF2-40B4-BE49-F238E27FC236}">
                  <a16:creationId xmlns:a16="http://schemas.microsoft.com/office/drawing/2014/main" id="{6618B6A1-93A7-42F7-97FD-43CA6A1FEB17}"/>
                </a:ext>
              </a:extLst>
            </p:cNvPr>
            <p:cNvSpPr>
              <a:spLocks noChangeArrowheads="1"/>
            </p:cNvSpPr>
            <p:nvPr/>
          </p:nvSpPr>
          <p:spPr bwMode="auto">
            <a:xfrm>
              <a:off x="9561196" y="1339851"/>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39" name="椭圆 60">
              <a:extLst>
                <a:ext uri="{FF2B5EF4-FFF2-40B4-BE49-F238E27FC236}">
                  <a16:creationId xmlns:a16="http://schemas.microsoft.com/office/drawing/2014/main" id="{18425343-BC3D-46F2-933C-4F0A67634394}"/>
                </a:ext>
              </a:extLst>
            </p:cNvPr>
            <p:cNvSpPr>
              <a:spLocks noChangeArrowheads="1"/>
            </p:cNvSpPr>
            <p:nvPr/>
          </p:nvSpPr>
          <p:spPr bwMode="auto">
            <a:xfrm>
              <a:off x="4592321" y="3300414"/>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40" name="椭圆 61">
              <a:extLst>
                <a:ext uri="{FF2B5EF4-FFF2-40B4-BE49-F238E27FC236}">
                  <a16:creationId xmlns:a16="http://schemas.microsoft.com/office/drawing/2014/main" id="{0A06DC89-1099-48B8-8353-9DD8502DAEB9}"/>
                </a:ext>
              </a:extLst>
            </p:cNvPr>
            <p:cNvSpPr>
              <a:spLocks noChangeArrowheads="1"/>
            </p:cNvSpPr>
            <p:nvPr/>
          </p:nvSpPr>
          <p:spPr bwMode="auto">
            <a:xfrm>
              <a:off x="7687946" y="5289551"/>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3341" name="TextBox 62">
              <a:extLst>
                <a:ext uri="{FF2B5EF4-FFF2-40B4-BE49-F238E27FC236}">
                  <a16:creationId xmlns:a16="http://schemas.microsoft.com/office/drawing/2014/main" id="{2F71997A-8AE6-4A61-BAA8-F88CA8814613}"/>
                </a:ext>
              </a:extLst>
            </p:cNvPr>
            <p:cNvSpPr>
              <a:spLocks noChangeArrowheads="1"/>
            </p:cNvSpPr>
            <p:nvPr/>
          </p:nvSpPr>
          <p:spPr bwMode="auto">
            <a:xfrm flipH="1">
              <a:off x="5413017" y="934288"/>
              <a:ext cx="3688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Why need to talk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43" name="TextBox 64">
              <a:extLst>
                <a:ext uri="{FF2B5EF4-FFF2-40B4-BE49-F238E27FC236}">
                  <a16:creationId xmlns:a16="http://schemas.microsoft.com/office/drawing/2014/main" id="{8E6242F2-D4C8-495A-8CB8-759A261125C9}"/>
                </a:ext>
              </a:extLst>
            </p:cNvPr>
            <p:cNvSpPr>
              <a:spLocks noChangeArrowheads="1"/>
            </p:cNvSpPr>
            <p:nvPr/>
          </p:nvSpPr>
          <p:spPr bwMode="auto">
            <a:xfrm flipH="1">
              <a:off x="5466240" y="2965475"/>
              <a:ext cx="3711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How to deal with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45" name="TextBox 66">
              <a:extLst>
                <a:ext uri="{FF2B5EF4-FFF2-40B4-BE49-F238E27FC236}">
                  <a16:creationId xmlns:a16="http://schemas.microsoft.com/office/drawing/2014/main" id="{1DA79DB9-DD7A-4B2C-86CF-B9DD0919C984}"/>
                </a:ext>
              </a:extLst>
            </p:cNvPr>
            <p:cNvSpPr>
              <a:spLocks noChangeArrowheads="1"/>
            </p:cNvSpPr>
            <p:nvPr/>
          </p:nvSpPr>
          <p:spPr bwMode="auto">
            <a:xfrm flipH="1">
              <a:off x="5472442" y="4978336"/>
              <a:ext cx="2171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zh-CN"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Implementation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13315" name="椭圆 36">
              <a:extLst>
                <a:ext uri="{FF2B5EF4-FFF2-40B4-BE49-F238E27FC236}">
                  <a16:creationId xmlns:a16="http://schemas.microsoft.com/office/drawing/2014/main" id="{9ABC6FC5-9E7D-46B4-9B23-71481974413A}"/>
                </a:ext>
              </a:extLst>
            </p:cNvPr>
            <p:cNvSpPr>
              <a:spLocks noChangeArrowheads="1"/>
            </p:cNvSpPr>
            <p:nvPr/>
          </p:nvSpPr>
          <p:spPr bwMode="auto">
            <a:xfrm>
              <a:off x="4439862" y="1340826"/>
              <a:ext cx="155575" cy="155575"/>
            </a:xfrm>
            <a:prstGeom prst="ellipse">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38" name="TextBox 62">
            <a:extLst>
              <a:ext uri="{FF2B5EF4-FFF2-40B4-BE49-F238E27FC236}">
                <a16:creationId xmlns:a16="http://schemas.microsoft.com/office/drawing/2014/main" id="{F398FD76-156F-41D3-AAB0-F51647A941CA}"/>
              </a:ext>
            </a:extLst>
          </p:cNvPr>
          <p:cNvSpPr>
            <a:spLocks noChangeArrowheads="1"/>
          </p:cNvSpPr>
          <p:nvPr/>
        </p:nvSpPr>
        <p:spPr bwMode="auto">
          <a:xfrm flipH="1">
            <a:off x="5418201" y="941097"/>
            <a:ext cx="3688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Why need to talk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37" name="TextBox 64">
            <a:extLst>
              <a:ext uri="{FF2B5EF4-FFF2-40B4-BE49-F238E27FC236}">
                <a16:creationId xmlns:a16="http://schemas.microsoft.com/office/drawing/2014/main" id="{3E142888-1CE7-40DD-A268-3D9948CC4252}"/>
              </a:ext>
            </a:extLst>
          </p:cNvPr>
          <p:cNvSpPr>
            <a:spLocks noChangeArrowheads="1"/>
          </p:cNvSpPr>
          <p:nvPr/>
        </p:nvSpPr>
        <p:spPr bwMode="auto">
          <a:xfrm flipH="1">
            <a:off x="5474562" y="2961955"/>
            <a:ext cx="3711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How to deal with large-scale recommendation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39" name="TextBox 66">
            <a:extLst>
              <a:ext uri="{FF2B5EF4-FFF2-40B4-BE49-F238E27FC236}">
                <a16:creationId xmlns:a16="http://schemas.microsoft.com/office/drawing/2014/main" id="{A60BD95D-23B5-4551-A0FF-E4C8E1630C30}"/>
              </a:ext>
            </a:extLst>
          </p:cNvPr>
          <p:cNvSpPr>
            <a:spLocks noChangeArrowheads="1"/>
          </p:cNvSpPr>
          <p:nvPr/>
        </p:nvSpPr>
        <p:spPr bwMode="auto">
          <a:xfrm flipH="1">
            <a:off x="5472442" y="4991627"/>
            <a:ext cx="2171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zh-CN"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rPr>
              <a:t>Implementation</a:t>
            </a:r>
            <a:endParaRPr lang="zh-CN" altLang="en-US" sz="2000" b="1" i="1" dirty="0">
              <a:solidFill>
                <a:srgbClr val="DAA600"/>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Tree>
    <p:extLst>
      <p:ext uri="{BB962C8B-B14F-4D97-AF65-F5344CB8AC3E}">
        <p14:creationId xmlns:p14="http://schemas.microsoft.com/office/powerpoint/2010/main" val="1008995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347"/>
                                        </p:tgtEl>
                                        <p:attrNameLst>
                                          <p:attrName>style.visibility</p:attrName>
                                        </p:attrNameLst>
                                      </p:cBhvr>
                                      <p:to>
                                        <p:strVal val="visible"/>
                                      </p:to>
                                    </p:set>
                                    <p:anim calcmode="lin" valueType="num">
                                      <p:cBhvr>
                                        <p:cTn id="7" dur="1000" fill="hold"/>
                                        <p:tgtEl>
                                          <p:spTgt spid="13347"/>
                                        </p:tgtEl>
                                        <p:attrNameLst>
                                          <p:attrName>ppt_w</p:attrName>
                                        </p:attrNameLst>
                                      </p:cBhvr>
                                      <p:tavLst>
                                        <p:tav tm="0">
                                          <p:val>
                                            <p:fltVal val="0"/>
                                          </p:val>
                                        </p:tav>
                                        <p:tav tm="100000">
                                          <p:val>
                                            <p:strVal val="#ppt_w"/>
                                          </p:val>
                                        </p:tav>
                                      </p:tavLst>
                                    </p:anim>
                                    <p:anim calcmode="lin" valueType="num">
                                      <p:cBhvr>
                                        <p:cTn id="8" dur="1000" fill="hold"/>
                                        <p:tgtEl>
                                          <p:spTgt spid="13347"/>
                                        </p:tgtEl>
                                        <p:attrNameLst>
                                          <p:attrName>ppt_h</p:attrName>
                                        </p:attrNameLst>
                                      </p:cBhvr>
                                      <p:tavLst>
                                        <p:tav tm="0">
                                          <p:val>
                                            <p:fltVal val="0"/>
                                          </p:val>
                                        </p:tav>
                                        <p:tav tm="100000">
                                          <p:val>
                                            <p:strVal val="#ppt_h"/>
                                          </p:val>
                                        </p:tav>
                                      </p:tavLst>
                                    </p:anim>
                                    <p:anim calcmode="lin" valueType="num">
                                      <p:cBhvr>
                                        <p:cTn id="9" dur="1000" fill="hold"/>
                                        <p:tgtEl>
                                          <p:spTgt spid="13347"/>
                                        </p:tgtEl>
                                        <p:attrNameLst>
                                          <p:attrName>style.rotation</p:attrName>
                                        </p:attrNameLst>
                                      </p:cBhvr>
                                      <p:tavLst>
                                        <p:tav tm="0">
                                          <p:val>
                                            <p:fltVal val="90"/>
                                          </p:val>
                                        </p:tav>
                                        <p:tav tm="100000">
                                          <p:val>
                                            <p:fltVal val="0"/>
                                          </p:val>
                                        </p:tav>
                                      </p:tavLst>
                                    </p:anim>
                                    <p:animEffect transition="in" filter="fade">
                                      <p:cBhvr>
                                        <p:cTn id="10" dur="1000"/>
                                        <p:tgtEl>
                                          <p:spTgt spid="1334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13316"/>
                                        </p:tgtEl>
                                        <p:attrNameLst>
                                          <p:attrName>style.visibility</p:attrName>
                                        </p:attrNameLst>
                                      </p:cBhvr>
                                      <p:to>
                                        <p:strVal val="visible"/>
                                      </p:to>
                                    </p:set>
                                    <p:animEffect transition="in" filter="randombar(horizontal)">
                                      <p:cBhvr>
                                        <p:cTn id="21" dur="500"/>
                                        <p:tgtEl>
                                          <p:spTgt spid="133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randombar(horizontal)">
                                      <p:cBhvr>
                                        <p:cTn id="24" dur="500"/>
                                        <p:tgtEl>
                                          <p:spTgt spid="3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mph" presetSubtype="0" fill="remove" grpId="1" nodeType="clickEffect">
                                  <p:stCondLst>
                                    <p:cond delay="0"/>
                                  </p:stCondLst>
                                  <p:childTnLst>
                                    <p:animClr clrSpc="rgb" dir="cw">
                                      <p:cBhvr override="childStyle">
                                        <p:cTn id="31" dur="250" autoRev="1" fill="remove"/>
                                        <p:tgtEl>
                                          <p:spTgt spid="39"/>
                                        </p:tgtEl>
                                        <p:attrNameLst>
                                          <p:attrName>style.color</p:attrName>
                                        </p:attrNameLst>
                                      </p:cBhvr>
                                      <p:to>
                                        <a:schemeClr val="bg1"/>
                                      </p:to>
                                    </p:animClr>
                                    <p:animClr clrSpc="rgb" dir="cw">
                                      <p:cBhvr>
                                        <p:cTn id="32" dur="250" autoRev="1" fill="remove"/>
                                        <p:tgtEl>
                                          <p:spTgt spid="39"/>
                                        </p:tgtEl>
                                        <p:attrNameLst>
                                          <p:attrName>fillcolor</p:attrName>
                                        </p:attrNameLst>
                                      </p:cBhvr>
                                      <p:to>
                                        <a:schemeClr val="bg1"/>
                                      </p:to>
                                    </p:animClr>
                                    <p:set>
                                      <p:cBhvr>
                                        <p:cTn id="33" dur="250" autoRev="1" fill="remove"/>
                                        <p:tgtEl>
                                          <p:spTgt spid="39"/>
                                        </p:tgtEl>
                                        <p:attrNameLst>
                                          <p:attrName>fill.type</p:attrName>
                                        </p:attrNameLst>
                                      </p:cBhvr>
                                      <p:to>
                                        <p:strVal val="solid"/>
                                      </p:to>
                                    </p:set>
                                    <p:set>
                                      <p:cBhvr>
                                        <p:cTn id="34" dur="250" autoRev="1" fill="remove"/>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7" grpId="0"/>
      <p:bldP spid="38" grpId="0"/>
      <p:bldP spid="37" grpId="0"/>
      <p:bldP spid="39" grpId="0"/>
      <p:bldP spid="3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4">
            <a:extLst>
              <a:ext uri="{FF2B5EF4-FFF2-40B4-BE49-F238E27FC236}">
                <a16:creationId xmlns:a16="http://schemas.microsoft.com/office/drawing/2014/main" id="{7E337A97-C105-4738-B497-EC992ADD350E}"/>
              </a:ext>
            </a:extLst>
          </p:cNvPr>
          <p:cNvSpPr>
            <a:spLocks noGrp="1"/>
          </p:cNvSpPr>
          <p:nvPr>
            <p:ph type="sldNum" sz="quarter" idx="12"/>
          </p:nvPr>
        </p:nvSpPr>
        <p:spPr/>
        <p:txBody>
          <a:bodyPr/>
          <a:lstStyle/>
          <a:p>
            <a:fld id="{82F5964E-4DE5-4C2C-BFDD-D00A01F73BC4}" type="slidenum">
              <a:rPr lang="en-US" altLang="en-US"/>
              <a:pPr/>
              <a:t>21</a:t>
            </a:fld>
            <a:endParaRPr lang="zh-CN" altLang="en-US" sz="1800">
              <a:solidFill>
                <a:schemeClr val="tx1"/>
              </a:solidFill>
              <a:latin typeface="Arial" panose="020B0604020202020204" pitchFamily="34" charset="0"/>
            </a:endParaRPr>
          </a:p>
        </p:txBody>
      </p:sp>
      <p:grpSp>
        <p:nvGrpSpPr>
          <p:cNvPr id="7170" name="组合 38">
            <a:extLst>
              <a:ext uri="{FF2B5EF4-FFF2-40B4-BE49-F238E27FC236}">
                <a16:creationId xmlns:a16="http://schemas.microsoft.com/office/drawing/2014/main" id="{DACCE5D6-3833-4DD0-A04E-B2DA22DC3737}"/>
              </a:ext>
            </a:extLst>
          </p:cNvPr>
          <p:cNvGrpSpPr>
            <a:grpSpLocks/>
          </p:cNvGrpSpPr>
          <p:nvPr/>
        </p:nvGrpSpPr>
        <p:grpSpPr bwMode="auto">
          <a:xfrm>
            <a:off x="2770188" y="117476"/>
            <a:ext cx="7288212" cy="5681663"/>
            <a:chOff x="0" y="0"/>
            <a:chExt cx="7287779" cy="5682274"/>
          </a:xfrm>
        </p:grpSpPr>
        <p:sp>
          <p:nvSpPr>
            <p:cNvPr id="7171" name="矩形 1">
              <a:extLst>
                <a:ext uri="{FF2B5EF4-FFF2-40B4-BE49-F238E27FC236}">
                  <a16:creationId xmlns:a16="http://schemas.microsoft.com/office/drawing/2014/main" id="{07DC0D72-E64A-4A4E-BC15-0343A0A5BA8E}"/>
                </a:ext>
              </a:extLst>
            </p:cNvPr>
            <p:cNvSpPr>
              <a:spLocks noChangeArrowheads="1"/>
            </p:cNvSpPr>
            <p:nvPr/>
          </p:nvSpPr>
          <p:spPr bwMode="auto">
            <a:xfrm rot="293950">
              <a:off x="2471418" y="4551947"/>
              <a:ext cx="4099479" cy="424200"/>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 name="T14" fmla="*/ 0 60000 65536"/>
                <a:gd name="T15" fmla="*/ 0 60000 65536"/>
                <a:gd name="T16" fmla="*/ 0 60000 65536"/>
                <a:gd name="T17" fmla="*/ 0 60000 65536"/>
                <a:gd name="T18" fmla="*/ 0 60000 65536"/>
                <a:gd name="T19" fmla="*/ 0 60000 65536"/>
                <a:gd name="T20" fmla="*/ 0 60000 65536"/>
                <a:gd name="T21" fmla="*/ 0 w 4180787"/>
                <a:gd name="T22" fmla="*/ 0 h 432613"/>
                <a:gd name="T23" fmla="*/ 4180787 w 4180787"/>
                <a:gd name="T24" fmla="*/ 432613 h 4326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72" name="矩形 1">
              <a:extLst>
                <a:ext uri="{FF2B5EF4-FFF2-40B4-BE49-F238E27FC236}">
                  <a16:creationId xmlns:a16="http://schemas.microsoft.com/office/drawing/2014/main" id="{FE2AF702-C0CB-4D28-A256-27E0733C27A4}"/>
                </a:ext>
              </a:extLst>
            </p:cNvPr>
            <p:cNvSpPr>
              <a:spLocks noChangeArrowheads="1"/>
            </p:cNvSpPr>
            <p:nvPr/>
          </p:nvSpPr>
          <p:spPr bwMode="auto">
            <a:xfrm rot="19913209">
              <a:off x="2062519" y="3667130"/>
              <a:ext cx="2482159" cy="413973"/>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 name="T14" fmla="*/ 0 60000 65536"/>
                <a:gd name="T15" fmla="*/ 0 60000 65536"/>
                <a:gd name="T16" fmla="*/ 0 60000 65536"/>
                <a:gd name="T17" fmla="*/ 0 60000 65536"/>
                <a:gd name="T18" fmla="*/ 0 60000 65536"/>
                <a:gd name="T19" fmla="*/ 0 60000 65536"/>
                <a:gd name="T20" fmla="*/ 0 60000 65536"/>
                <a:gd name="T21" fmla="*/ 0 w 4180787"/>
                <a:gd name="T22" fmla="*/ 0 h 432613"/>
                <a:gd name="T23" fmla="*/ 4180787 w 4180787"/>
                <a:gd name="T24" fmla="*/ 432613 h 4326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73" name="矩形 1">
              <a:extLst>
                <a:ext uri="{FF2B5EF4-FFF2-40B4-BE49-F238E27FC236}">
                  <a16:creationId xmlns:a16="http://schemas.microsoft.com/office/drawing/2014/main" id="{C465A988-A613-4A1C-B1BB-21782D277D33}"/>
                </a:ext>
              </a:extLst>
            </p:cNvPr>
            <p:cNvSpPr>
              <a:spLocks noChangeArrowheads="1"/>
            </p:cNvSpPr>
            <p:nvPr/>
          </p:nvSpPr>
          <p:spPr bwMode="auto">
            <a:xfrm rot="708470">
              <a:off x="1577106" y="2664751"/>
              <a:ext cx="3076959" cy="413973"/>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 name="T14" fmla="*/ 0 60000 65536"/>
                <a:gd name="T15" fmla="*/ 0 60000 65536"/>
                <a:gd name="T16" fmla="*/ 0 60000 65536"/>
                <a:gd name="T17" fmla="*/ 0 60000 65536"/>
                <a:gd name="T18" fmla="*/ 0 60000 65536"/>
                <a:gd name="T19" fmla="*/ 0 60000 65536"/>
                <a:gd name="T20" fmla="*/ 0 60000 65536"/>
                <a:gd name="T21" fmla="*/ 0 w 4180787"/>
                <a:gd name="T22" fmla="*/ 0 h 432613"/>
                <a:gd name="T23" fmla="*/ 4180787 w 4180787"/>
                <a:gd name="T24" fmla="*/ 432613 h 4326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74" name="矩形 1">
              <a:extLst>
                <a:ext uri="{FF2B5EF4-FFF2-40B4-BE49-F238E27FC236}">
                  <a16:creationId xmlns:a16="http://schemas.microsoft.com/office/drawing/2014/main" id="{367DB1D3-E2CB-48E8-8FC3-BE3D0CD8A272}"/>
                </a:ext>
              </a:extLst>
            </p:cNvPr>
            <p:cNvSpPr>
              <a:spLocks noChangeArrowheads="1"/>
            </p:cNvSpPr>
            <p:nvPr/>
          </p:nvSpPr>
          <p:spPr bwMode="auto">
            <a:xfrm rot="293950">
              <a:off x="1676113" y="533768"/>
              <a:ext cx="4099479" cy="424200"/>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 name="T14" fmla="*/ 0 60000 65536"/>
                <a:gd name="T15" fmla="*/ 0 60000 65536"/>
                <a:gd name="T16" fmla="*/ 0 60000 65536"/>
                <a:gd name="T17" fmla="*/ 0 60000 65536"/>
                <a:gd name="T18" fmla="*/ 0 60000 65536"/>
                <a:gd name="T19" fmla="*/ 0 60000 65536"/>
                <a:gd name="T20" fmla="*/ 0 60000 65536"/>
                <a:gd name="T21" fmla="*/ 0 w 4180787"/>
                <a:gd name="T22" fmla="*/ 0 h 432613"/>
                <a:gd name="T23" fmla="*/ 4180787 w 4180787"/>
                <a:gd name="T24" fmla="*/ 432613 h 4326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7175" name="组合 43">
              <a:extLst>
                <a:ext uri="{FF2B5EF4-FFF2-40B4-BE49-F238E27FC236}">
                  <a16:creationId xmlns:a16="http://schemas.microsoft.com/office/drawing/2014/main" id="{69B40859-7A5B-4DDE-BB67-C86DCDD63706}"/>
                </a:ext>
              </a:extLst>
            </p:cNvPr>
            <p:cNvGrpSpPr>
              <a:grpSpLocks/>
            </p:cNvGrpSpPr>
            <p:nvPr/>
          </p:nvGrpSpPr>
          <p:grpSpPr bwMode="auto">
            <a:xfrm>
              <a:off x="828821" y="9585"/>
              <a:ext cx="978921" cy="978921"/>
              <a:chOff x="0" y="0"/>
              <a:chExt cx="2160240" cy="2160240"/>
            </a:xfrm>
          </p:grpSpPr>
          <p:sp>
            <p:nvSpPr>
              <p:cNvPr id="7176" name="椭圆 60">
                <a:extLst>
                  <a:ext uri="{FF2B5EF4-FFF2-40B4-BE49-F238E27FC236}">
                    <a16:creationId xmlns:a16="http://schemas.microsoft.com/office/drawing/2014/main" id="{0D039D83-6F19-43D4-8B6C-641271F4931B}"/>
                  </a:ext>
                </a:extLst>
              </p:cNvPr>
              <p:cNvSpPr>
                <a:spLocks noChangeArrowheads="1"/>
              </p:cNvSpPr>
              <p:nvPr/>
            </p:nvSpPr>
            <p:spPr bwMode="auto">
              <a:xfrm>
                <a:off x="0" y="0"/>
                <a:ext cx="2160240" cy="2160240"/>
              </a:xfrm>
              <a:prstGeom prst="ellipse">
                <a:avLst/>
              </a:prstGeom>
              <a:solidFill>
                <a:srgbClr val="FFFFFF"/>
              </a:solidFill>
              <a:ln w="25400" cap="flat" cmpd="sng">
                <a:solidFill>
                  <a:srgbClr val="F2F2F2"/>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77" name="椭圆 61">
                <a:extLst>
                  <a:ext uri="{FF2B5EF4-FFF2-40B4-BE49-F238E27FC236}">
                    <a16:creationId xmlns:a16="http://schemas.microsoft.com/office/drawing/2014/main" id="{20A132C9-CD11-4E16-92F9-18D2265D8B80}"/>
                  </a:ext>
                </a:extLst>
              </p:cNvPr>
              <p:cNvSpPr>
                <a:spLocks noChangeArrowheads="1"/>
              </p:cNvSpPr>
              <p:nvPr/>
            </p:nvSpPr>
            <p:spPr bwMode="auto">
              <a:xfrm>
                <a:off x="144016" y="144016"/>
                <a:ext cx="1872208" cy="1872208"/>
              </a:xfrm>
              <a:prstGeom prst="ellipse">
                <a:avLst/>
              </a:prstGeom>
              <a:solidFill>
                <a:srgbClr val="FFC000"/>
              </a:solidFill>
              <a:ln w="57150" cap="flat" cmpd="sng">
                <a:solidFill>
                  <a:srgbClr val="FFE18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sp>
          <p:nvSpPr>
            <p:cNvPr id="7178" name="矩形 1">
              <a:extLst>
                <a:ext uri="{FF2B5EF4-FFF2-40B4-BE49-F238E27FC236}">
                  <a16:creationId xmlns:a16="http://schemas.microsoft.com/office/drawing/2014/main" id="{3365F3F5-DE8E-4290-BC0C-6A23C5B09078}"/>
                </a:ext>
              </a:extLst>
            </p:cNvPr>
            <p:cNvSpPr>
              <a:spLocks noChangeArrowheads="1"/>
            </p:cNvSpPr>
            <p:nvPr/>
          </p:nvSpPr>
          <p:spPr bwMode="auto">
            <a:xfrm rot="20453417">
              <a:off x="805949" y="1602848"/>
              <a:ext cx="4918912" cy="541306"/>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 name="T14" fmla="*/ 0 60000 65536"/>
                <a:gd name="T15" fmla="*/ 0 60000 65536"/>
                <a:gd name="T16" fmla="*/ 0 60000 65536"/>
                <a:gd name="T17" fmla="*/ 0 60000 65536"/>
                <a:gd name="T18" fmla="*/ 0 60000 65536"/>
                <a:gd name="T19" fmla="*/ 0 60000 65536"/>
                <a:gd name="T20" fmla="*/ 0 60000 65536"/>
                <a:gd name="T21" fmla="*/ 0 w 4180787"/>
                <a:gd name="T22" fmla="*/ 0 h 432613"/>
                <a:gd name="T23" fmla="*/ 4180787 w 4180787"/>
                <a:gd name="T24" fmla="*/ 432613 h 4326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nvGrpSpPr>
            <p:cNvPr id="7179" name="组合 45">
              <a:extLst>
                <a:ext uri="{FF2B5EF4-FFF2-40B4-BE49-F238E27FC236}">
                  <a16:creationId xmlns:a16="http://schemas.microsoft.com/office/drawing/2014/main" id="{DC2463FB-F4A9-44E6-A2F0-D68FBC31B643}"/>
                </a:ext>
              </a:extLst>
            </p:cNvPr>
            <p:cNvGrpSpPr>
              <a:grpSpLocks/>
            </p:cNvGrpSpPr>
            <p:nvPr/>
          </p:nvGrpSpPr>
          <p:grpSpPr bwMode="auto">
            <a:xfrm>
              <a:off x="0" y="1798857"/>
              <a:ext cx="1657642" cy="1657642"/>
              <a:chOff x="0" y="0"/>
              <a:chExt cx="2160240" cy="2160240"/>
            </a:xfrm>
          </p:grpSpPr>
          <p:sp>
            <p:nvSpPr>
              <p:cNvPr id="7180" name="椭圆 58">
                <a:extLst>
                  <a:ext uri="{FF2B5EF4-FFF2-40B4-BE49-F238E27FC236}">
                    <a16:creationId xmlns:a16="http://schemas.microsoft.com/office/drawing/2014/main" id="{193DC877-561C-45D5-8966-1686CE195940}"/>
                  </a:ext>
                </a:extLst>
              </p:cNvPr>
              <p:cNvSpPr>
                <a:spLocks noChangeArrowheads="1"/>
              </p:cNvSpPr>
              <p:nvPr/>
            </p:nvSpPr>
            <p:spPr bwMode="auto">
              <a:xfrm>
                <a:off x="0" y="0"/>
                <a:ext cx="2160240" cy="2160240"/>
              </a:xfrm>
              <a:prstGeom prst="ellipse">
                <a:avLst/>
              </a:prstGeom>
              <a:solidFill>
                <a:srgbClr val="FFFFFF"/>
              </a:solidFill>
              <a:ln w="25400" cap="flat" cmpd="sng">
                <a:solidFill>
                  <a:srgbClr val="F2F2F2"/>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81" name="椭圆 59">
                <a:extLst>
                  <a:ext uri="{FF2B5EF4-FFF2-40B4-BE49-F238E27FC236}">
                    <a16:creationId xmlns:a16="http://schemas.microsoft.com/office/drawing/2014/main" id="{6CCF9C21-6F15-48A1-9454-4F9AD0EAC655}"/>
                  </a:ext>
                </a:extLst>
              </p:cNvPr>
              <p:cNvSpPr>
                <a:spLocks noChangeArrowheads="1"/>
              </p:cNvSpPr>
              <p:nvPr/>
            </p:nvSpPr>
            <p:spPr bwMode="auto">
              <a:xfrm>
                <a:off x="144016" y="144016"/>
                <a:ext cx="1872208" cy="1872208"/>
              </a:xfrm>
              <a:prstGeom prst="ellipse">
                <a:avLst/>
              </a:prstGeom>
              <a:solidFill>
                <a:srgbClr val="FFC000"/>
              </a:solidFill>
              <a:ln w="57150" cap="flat" cmpd="sng">
                <a:solidFill>
                  <a:srgbClr val="FFE18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7182" name="组合 46">
              <a:extLst>
                <a:ext uri="{FF2B5EF4-FFF2-40B4-BE49-F238E27FC236}">
                  <a16:creationId xmlns:a16="http://schemas.microsoft.com/office/drawing/2014/main" id="{3FF48E93-07B6-497C-955A-F5B058EFD90C}"/>
                </a:ext>
              </a:extLst>
            </p:cNvPr>
            <p:cNvGrpSpPr>
              <a:grpSpLocks/>
            </p:cNvGrpSpPr>
            <p:nvPr/>
          </p:nvGrpSpPr>
          <p:grpSpPr bwMode="auto">
            <a:xfrm>
              <a:off x="5418314" y="0"/>
              <a:ext cx="1657642" cy="1657642"/>
              <a:chOff x="0" y="0"/>
              <a:chExt cx="2160240" cy="2160240"/>
            </a:xfrm>
          </p:grpSpPr>
          <p:sp>
            <p:nvSpPr>
              <p:cNvPr id="7183" name="椭圆 56">
                <a:extLst>
                  <a:ext uri="{FF2B5EF4-FFF2-40B4-BE49-F238E27FC236}">
                    <a16:creationId xmlns:a16="http://schemas.microsoft.com/office/drawing/2014/main" id="{50DF3395-5ABC-48ED-8137-5E6CCB132E5F}"/>
                  </a:ext>
                </a:extLst>
              </p:cNvPr>
              <p:cNvSpPr>
                <a:spLocks noChangeArrowheads="1"/>
              </p:cNvSpPr>
              <p:nvPr/>
            </p:nvSpPr>
            <p:spPr bwMode="auto">
              <a:xfrm>
                <a:off x="0" y="0"/>
                <a:ext cx="2160240" cy="2160240"/>
              </a:xfrm>
              <a:prstGeom prst="ellipse">
                <a:avLst/>
              </a:prstGeom>
              <a:solidFill>
                <a:srgbClr val="FFFFFF"/>
              </a:solidFill>
              <a:ln w="25400" cap="flat" cmpd="sng">
                <a:solidFill>
                  <a:srgbClr val="F2F2F2"/>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84" name="椭圆 57">
                <a:extLst>
                  <a:ext uri="{FF2B5EF4-FFF2-40B4-BE49-F238E27FC236}">
                    <a16:creationId xmlns:a16="http://schemas.microsoft.com/office/drawing/2014/main" id="{DE47F93D-171D-4C8E-A746-1A0163FEBAB7}"/>
                  </a:ext>
                </a:extLst>
              </p:cNvPr>
              <p:cNvSpPr>
                <a:spLocks noChangeArrowheads="1"/>
              </p:cNvSpPr>
              <p:nvPr/>
            </p:nvSpPr>
            <p:spPr bwMode="auto">
              <a:xfrm>
                <a:off x="144016" y="144016"/>
                <a:ext cx="1872208" cy="1872208"/>
              </a:xfrm>
              <a:prstGeom prst="ellipse">
                <a:avLst/>
              </a:prstGeom>
              <a:solidFill>
                <a:srgbClr val="FFC000"/>
              </a:solidFill>
              <a:ln w="57150" cap="flat" cmpd="sng">
                <a:solidFill>
                  <a:srgbClr val="FFE18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7185" name="组合 47">
              <a:extLst>
                <a:ext uri="{FF2B5EF4-FFF2-40B4-BE49-F238E27FC236}">
                  <a16:creationId xmlns:a16="http://schemas.microsoft.com/office/drawing/2014/main" id="{E100ABFF-D852-4D2F-BADA-A0FE0531EE10}"/>
                </a:ext>
              </a:extLst>
            </p:cNvPr>
            <p:cNvGrpSpPr>
              <a:grpSpLocks/>
            </p:cNvGrpSpPr>
            <p:nvPr/>
          </p:nvGrpSpPr>
          <p:grpSpPr bwMode="auto">
            <a:xfrm>
              <a:off x="4227570" y="2683088"/>
              <a:ext cx="978921" cy="978921"/>
              <a:chOff x="0" y="0"/>
              <a:chExt cx="2160240" cy="2160240"/>
            </a:xfrm>
          </p:grpSpPr>
          <p:sp>
            <p:nvSpPr>
              <p:cNvPr id="7186" name="椭圆 54">
                <a:extLst>
                  <a:ext uri="{FF2B5EF4-FFF2-40B4-BE49-F238E27FC236}">
                    <a16:creationId xmlns:a16="http://schemas.microsoft.com/office/drawing/2014/main" id="{E10BBB88-31F3-458E-AA89-E772942D4C08}"/>
                  </a:ext>
                </a:extLst>
              </p:cNvPr>
              <p:cNvSpPr>
                <a:spLocks noChangeArrowheads="1"/>
              </p:cNvSpPr>
              <p:nvPr/>
            </p:nvSpPr>
            <p:spPr bwMode="auto">
              <a:xfrm>
                <a:off x="0" y="0"/>
                <a:ext cx="2160240" cy="2160240"/>
              </a:xfrm>
              <a:prstGeom prst="ellipse">
                <a:avLst/>
              </a:prstGeom>
              <a:solidFill>
                <a:srgbClr val="FFFFFF"/>
              </a:solidFill>
              <a:ln w="25400" cap="flat" cmpd="sng">
                <a:solidFill>
                  <a:srgbClr val="F2F2F2"/>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87" name="椭圆 55">
                <a:extLst>
                  <a:ext uri="{FF2B5EF4-FFF2-40B4-BE49-F238E27FC236}">
                    <a16:creationId xmlns:a16="http://schemas.microsoft.com/office/drawing/2014/main" id="{0F8B9BEE-8721-486E-8F7E-A355EEEE55AF}"/>
                  </a:ext>
                </a:extLst>
              </p:cNvPr>
              <p:cNvSpPr>
                <a:spLocks noChangeArrowheads="1"/>
              </p:cNvSpPr>
              <p:nvPr/>
            </p:nvSpPr>
            <p:spPr bwMode="auto">
              <a:xfrm>
                <a:off x="144016" y="144016"/>
                <a:ext cx="1872208" cy="1872208"/>
              </a:xfrm>
              <a:prstGeom prst="ellipse">
                <a:avLst/>
              </a:prstGeom>
              <a:solidFill>
                <a:srgbClr val="FFC000"/>
              </a:solidFill>
              <a:ln w="57150" cap="flat" cmpd="sng">
                <a:solidFill>
                  <a:srgbClr val="FFE18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7188" name="组合 48">
              <a:extLst>
                <a:ext uri="{FF2B5EF4-FFF2-40B4-BE49-F238E27FC236}">
                  <a16:creationId xmlns:a16="http://schemas.microsoft.com/office/drawing/2014/main" id="{C4371950-673F-4509-8D3F-63E5981BDA73}"/>
                </a:ext>
              </a:extLst>
            </p:cNvPr>
            <p:cNvGrpSpPr>
              <a:grpSpLocks/>
            </p:cNvGrpSpPr>
            <p:nvPr/>
          </p:nvGrpSpPr>
          <p:grpSpPr bwMode="auto">
            <a:xfrm>
              <a:off x="1547132" y="4009002"/>
              <a:ext cx="978921" cy="978921"/>
              <a:chOff x="0" y="0"/>
              <a:chExt cx="2160240" cy="2160240"/>
            </a:xfrm>
          </p:grpSpPr>
          <p:sp>
            <p:nvSpPr>
              <p:cNvPr id="7189" name="椭圆 52">
                <a:extLst>
                  <a:ext uri="{FF2B5EF4-FFF2-40B4-BE49-F238E27FC236}">
                    <a16:creationId xmlns:a16="http://schemas.microsoft.com/office/drawing/2014/main" id="{2FCDDEBB-CFF7-443E-8762-766671CE19BA}"/>
                  </a:ext>
                </a:extLst>
              </p:cNvPr>
              <p:cNvSpPr>
                <a:spLocks noChangeArrowheads="1"/>
              </p:cNvSpPr>
              <p:nvPr/>
            </p:nvSpPr>
            <p:spPr bwMode="auto">
              <a:xfrm>
                <a:off x="0" y="0"/>
                <a:ext cx="2160240" cy="2160240"/>
              </a:xfrm>
              <a:prstGeom prst="ellipse">
                <a:avLst/>
              </a:prstGeom>
              <a:solidFill>
                <a:srgbClr val="FFFFFF"/>
              </a:solidFill>
              <a:ln w="25400" cap="flat" cmpd="sng">
                <a:solidFill>
                  <a:srgbClr val="F2F2F2"/>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90" name="椭圆 53">
                <a:extLst>
                  <a:ext uri="{FF2B5EF4-FFF2-40B4-BE49-F238E27FC236}">
                    <a16:creationId xmlns:a16="http://schemas.microsoft.com/office/drawing/2014/main" id="{C48FAF92-C6F6-4C5C-BD54-FCC4273D1E74}"/>
                  </a:ext>
                </a:extLst>
              </p:cNvPr>
              <p:cNvSpPr>
                <a:spLocks noChangeArrowheads="1"/>
              </p:cNvSpPr>
              <p:nvPr/>
            </p:nvSpPr>
            <p:spPr bwMode="auto">
              <a:xfrm>
                <a:off x="144016" y="144016"/>
                <a:ext cx="1872208" cy="1872208"/>
              </a:xfrm>
              <a:prstGeom prst="ellipse">
                <a:avLst/>
              </a:prstGeom>
              <a:solidFill>
                <a:srgbClr val="FFC000"/>
              </a:solidFill>
              <a:ln w="57150" cap="flat" cmpd="sng">
                <a:solidFill>
                  <a:srgbClr val="FFE18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7191" name="组合 49">
              <a:extLst>
                <a:ext uri="{FF2B5EF4-FFF2-40B4-BE49-F238E27FC236}">
                  <a16:creationId xmlns:a16="http://schemas.microsoft.com/office/drawing/2014/main" id="{B52DB816-B4D8-4358-ACEB-E20360467258}"/>
                </a:ext>
              </a:extLst>
            </p:cNvPr>
            <p:cNvGrpSpPr>
              <a:grpSpLocks/>
            </p:cNvGrpSpPr>
            <p:nvPr/>
          </p:nvGrpSpPr>
          <p:grpSpPr bwMode="auto">
            <a:xfrm>
              <a:off x="5630137" y="4024632"/>
              <a:ext cx="1657642" cy="1657642"/>
              <a:chOff x="0" y="0"/>
              <a:chExt cx="2160240" cy="2160240"/>
            </a:xfrm>
          </p:grpSpPr>
          <p:sp>
            <p:nvSpPr>
              <p:cNvPr id="7192" name="椭圆 50">
                <a:extLst>
                  <a:ext uri="{FF2B5EF4-FFF2-40B4-BE49-F238E27FC236}">
                    <a16:creationId xmlns:a16="http://schemas.microsoft.com/office/drawing/2014/main" id="{C30E83D8-766A-42DA-944D-E1D611E7A749}"/>
                  </a:ext>
                </a:extLst>
              </p:cNvPr>
              <p:cNvSpPr>
                <a:spLocks noChangeArrowheads="1"/>
              </p:cNvSpPr>
              <p:nvPr/>
            </p:nvSpPr>
            <p:spPr bwMode="auto">
              <a:xfrm>
                <a:off x="0" y="0"/>
                <a:ext cx="2160240" cy="2160240"/>
              </a:xfrm>
              <a:prstGeom prst="ellipse">
                <a:avLst/>
              </a:prstGeom>
              <a:solidFill>
                <a:srgbClr val="FFFFFF"/>
              </a:solidFill>
              <a:ln w="25400" cap="flat" cmpd="sng">
                <a:solidFill>
                  <a:srgbClr val="F2F2F2"/>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193" name="椭圆 51">
                <a:extLst>
                  <a:ext uri="{FF2B5EF4-FFF2-40B4-BE49-F238E27FC236}">
                    <a16:creationId xmlns:a16="http://schemas.microsoft.com/office/drawing/2014/main" id="{E8AAE42D-DA26-4BB6-AA0A-D1A0D494DB25}"/>
                  </a:ext>
                </a:extLst>
              </p:cNvPr>
              <p:cNvSpPr>
                <a:spLocks noChangeArrowheads="1"/>
              </p:cNvSpPr>
              <p:nvPr/>
            </p:nvSpPr>
            <p:spPr bwMode="auto">
              <a:xfrm>
                <a:off x="144016" y="144016"/>
                <a:ext cx="1872208" cy="1872208"/>
              </a:xfrm>
              <a:prstGeom prst="ellipse">
                <a:avLst/>
              </a:prstGeom>
              <a:solidFill>
                <a:srgbClr val="FFC000"/>
              </a:solidFill>
              <a:ln w="57150" cap="flat" cmpd="sng">
                <a:solidFill>
                  <a:srgbClr val="FFE181"/>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sp>
        <p:nvSpPr>
          <p:cNvPr id="7194" name="TextBox 62">
            <a:extLst>
              <a:ext uri="{FF2B5EF4-FFF2-40B4-BE49-F238E27FC236}">
                <a16:creationId xmlns:a16="http://schemas.microsoft.com/office/drawing/2014/main" id="{63D77B9C-AFAC-433E-BD1D-FA465C87F6E4}"/>
              </a:ext>
            </a:extLst>
          </p:cNvPr>
          <p:cNvSpPr>
            <a:spLocks noChangeArrowheads="1"/>
          </p:cNvSpPr>
          <p:nvPr/>
        </p:nvSpPr>
        <p:spPr bwMode="auto">
          <a:xfrm>
            <a:off x="619659" y="209018"/>
            <a:ext cx="7183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en-US" sz="4000" b="1" i="1" dirty="0">
                <a:solidFill>
                  <a:srgbClr val="595959"/>
                </a:solidFill>
                <a:latin typeface="Arial Rounded MT Bold" panose="020F0704030504030204" pitchFamily="34" charset="0"/>
                <a:ea typeface="微软雅黑" panose="020B0503020204020204" pitchFamily="34" charset="-122"/>
                <a:sym typeface="Times New Roman" panose="02020603050405020304" pitchFamily="18" charset="0"/>
              </a:rPr>
              <a:t>R Lab</a:t>
            </a:r>
          </a:p>
        </p:txBody>
      </p:sp>
      <p:sp>
        <p:nvSpPr>
          <p:cNvPr id="7195" name="TextBox 63">
            <a:extLst>
              <a:ext uri="{FF2B5EF4-FFF2-40B4-BE49-F238E27FC236}">
                <a16:creationId xmlns:a16="http://schemas.microsoft.com/office/drawing/2014/main" id="{E4412C43-EF31-4ACB-9115-7D47F3B3C6FE}"/>
              </a:ext>
            </a:extLst>
          </p:cNvPr>
          <p:cNvSpPr>
            <a:spLocks noChangeArrowheads="1"/>
          </p:cNvSpPr>
          <p:nvPr/>
        </p:nvSpPr>
        <p:spPr bwMode="auto">
          <a:xfrm flipH="1">
            <a:off x="3679825" y="403225"/>
            <a:ext cx="86518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6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01</a:t>
            </a:r>
            <a:endParaRPr lang="zh-CN" altLang="en-US" sz="36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7196" name="TextBox 64">
            <a:extLst>
              <a:ext uri="{FF2B5EF4-FFF2-40B4-BE49-F238E27FC236}">
                <a16:creationId xmlns:a16="http://schemas.microsoft.com/office/drawing/2014/main" id="{1944DA8A-D2F1-42F0-B45E-02DE8A8B6772}"/>
              </a:ext>
            </a:extLst>
          </p:cNvPr>
          <p:cNvSpPr>
            <a:spLocks noChangeArrowheads="1"/>
          </p:cNvSpPr>
          <p:nvPr/>
        </p:nvSpPr>
        <p:spPr bwMode="auto">
          <a:xfrm flipH="1">
            <a:off x="3001964" y="2493964"/>
            <a:ext cx="116998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5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03</a:t>
            </a:r>
            <a:endParaRPr lang="zh-CN" altLang="en-US" sz="5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7197" name="TextBox 65">
            <a:extLst>
              <a:ext uri="{FF2B5EF4-FFF2-40B4-BE49-F238E27FC236}">
                <a16:creationId xmlns:a16="http://schemas.microsoft.com/office/drawing/2014/main" id="{BF242744-4230-4618-8DCA-A3C9B5B17F04}"/>
              </a:ext>
            </a:extLst>
          </p:cNvPr>
          <p:cNvSpPr>
            <a:spLocks noChangeArrowheads="1"/>
          </p:cNvSpPr>
          <p:nvPr/>
        </p:nvSpPr>
        <p:spPr bwMode="auto">
          <a:xfrm flipH="1">
            <a:off x="8413750" y="665164"/>
            <a:ext cx="116998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5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02</a:t>
            </a:r>
            <a:endParaRPr lang="zh-CN" altLang="en-US" sz="5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7198" name="TextBox 66">
            <a:extLst>
              <a:ext uri="{FF2B5EF4-FFF2-40B4-BE49-F238E27FC236}">
                <a16:creationId xmlns:a16="http://schemas.microsoft.com/office/drawing/2014/main" id="{FF0991C8-0072-47AC-90E9-F65B06749630}"/>
              </a:ext>
            </a:extLst>
          </p:cNvPr>
          <p:cNvSpPr>
            <a:spLocks noChangeArrowheads="1"/>
          </p:cNvSpPr>
          <p:nvPr/>
        </p:nvSpPr>
        <p:spPr bwMode="auto">
          <a:xfrm flipH="1">
            <a:off x="8643939" y="4675189"/>
            <a:ext cx="11715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5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06</a:t>
            </a:r>
            <a:endParaRPr lang="zh-CN" altLang="en-US" sz="5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7199" name="TextBox 67">
            <a:extLst>
              <a:ext uri="{FF2B5EF4-FFF2-40B4-BE49-F238E27FC236}">
                <a16:creationId xmlns:a16="http://schemas.microsoft.com/office/drawing/2014/main" id="{19EABC8A-D5E5-410F-B6D8-E241A5311995}"/>
              </a:ext>
            </a:extLst>
          </p:cNvPr>
          <p:cNvSpPr>
            <a:spLocks noChangeArrowheads="1"/>
          </p:cNvSpPr>
          <p:nvPr/>
        </p:nvSpPr>
        <p:spPr bwMode="auto">
          <a:xfrm flipH="1">
            <a:off x="7083425" y="3057525"/>
            <a:ext cx="863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6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04</a:t>
            </a:r>
            <a:endParaRPr lang="zh-CN" altLang="en-US" sz="36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7200" name="TextBox 68">
            <a:extLst>
              <a:ext uri="{FF2B5EF4-FFF2-40B4-BE49-F238E27FC236}">
                <a16:creationId xmlns:a16="http://schemas.microsoft.com/office/drawing/2014/main" id="{259671B9-2511-480E-AA8A-E88F1CC1BEB0}"/>
              </a:ext>
            </a:extLst>
          </p:cNvPr>
          <p:cNvSpPr>
            <a:spLocks noChangeArrowheads="1"/>
          </p:cNvSpPr>
          <p:nvPr/>
        </p:nvSpPr>
        <p:spPr bwMode="auto">
          <a:xfrm flipH="1">
            <a:off x="4397375" y="4391025"/>
            <a:ext cx="863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6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05</a:t>
            </a:r>
            <a:endParaRPr lang="zh-CN" altLang="en-US" sz="36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7201" name="TextBox 69">
            <a:extLst>
              <a:ext uri="{FF2B5EF4-FFF2-40B4-BE49-F238E27FC236}">
                <a16:creationId xmlns:a16="http://schemas.microsoft.com/office/drawing/2014/main" id="{46FA78D0-508F-40C8-8500-056244BEE188}"/>
              </a:ext>
            </a:extLst>
          </p:cNvPr>
          <p:cNvSpPr>
            <a:spLocks noChangeArrowheads="1"/>
          </p:cNvSpPr>
          <p:nvPr/>
        </p:nvSpPr>
        <p:spPr bwMode="auto">
          <a:xfrm>
            <a:off x="2403476" y="1171575"/>
            <a:ext cx="3046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b="1" i="1" dirty="0">
                <a:solidFill>
                  <a:srgbClr val="595959"/>
                </a:solidFill>
                <a:ea typeface="微软雅黑" panose="020B0503020204020204" pitchFamily="34" charset="-122"/>
                <a:sym typeface="Arial" panose="020B0604020202020204" pitchFamily="34" charset="0"/>
              </a:rPr>
              <a:t>Exploring Parameters of Recommendation Models</a:t>
            </a:r>
            <a:endParaRPr lang="en-US" altLang="en-US" b="1" i="1" dirty="0">
              <a:solidFill>
                <a:srgbClr val="7F7F7F"/>
              </a:solidFill>
              <a:latin typeface="Arial Rounded MT Bold" panose="020F0704030504030204" pitchFamily="34" charset="0"/>
              <a:sym typeface="Arial Rounded MT Bold" panose="020F0704030504030204" pitchFamily="34" charset="0"/>
            </a:endParaRPr>
          </a:p>
        </p:txBody>
      </p:sp>
      <p:sp>
        <p:nvSpPr>
          <p:cNvPr id="7202" name="TextBox 70">
            <a:extLst>
              <a:ext uri="{FF2B5EF4-FFF2-40B4-BE49-F238E27FC236}">
                <a16:creationId xmlns:a16="http://schemas.microsoft.com/office/drawing/2014/main" id="{777EE11C-500E-4388-8F58-C903A1492B40}"/>
              </a:ext>
            </a:extLst>
          </p:cNvPr>
          <p:cNvSpPr>
            <a:spLocks noChangeArrowheads="1"/>
          </p:cNvSpPr>
          <p:nvPr/>
        </p:nvSpPr>
        <p:spPr bwMode="auto">
          <a:xfrm>
            <a:off x="2063750" y="3690939"/>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i="1" dirty="0">
                <a:solidFill>
                  <a:srgbClr val="595959"/>
                </a:solidFill>
                <a:ea typeface="微软雅黑" panose="020B0503020204020204" pitchFamily="34" charset="-122"/>
                <a:sym typeface="Arial" panose="020B0604020202020204" pitchFamily="34" charset="0"/>
              </a:rPr>
              <a:t>Further Data Exploration</a:t>
            </a:r>
            <a:endParaRPr lang="en-US" altLang="en-US" b="1" i="1" dirty="0">
              <a:solidFill>
                <a:srgbClr val="7F7F7F"/>
              </a:solidFill>
              <a:latin typeface="Arial Rounded MT Bold" panose="020F0704030504030204" pitchFamily="34" charset="0"/>
              <a:sym typeface="Arial Rounded MT Bold" panose="020F0704030504030204" pitchFamily="34" charset="0"/>
            </a:endParaRPr>
          </a:p>
        </p:txBody>
      </p:sp>
      <p:sp>
        <p:nvSpPr>
          <p:cNvPr id="7203" name="TextBox 71">
            <a:extLst>
              <a:ext uri="{FF2B5EF4-FFF2-40B4-BE49-F238E27FC236}">
                <a16:creationId xmlns:a16="http://schemas.microsoft.com/office/drawing/2014/main" id="{0CDB6B54-040B-4E3F-A75A-B36BA5ED30C3}"/>
              </a:ext>
            </a:extLst>
          </p:cNvPr>
          <p:cNvSpPr>
            <a:spLocks noChangeArrowheads="1"/>
          </p:cNvSpPr>
          <p:nvPr/>
        </p:nvSpPr>
        <p:spPr bwMode="auto">
          <a:xfrm>
            <a:off x="3217863" y="5130801"/>
            <a:ext cx="304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b="1" i="1" dirty="0">
                <a:solidFill>
                  <a:srgbClr val="595959"/>
                </a:solidFill>
                <a:ea typeface="微软雅黑" panose="020B0503020204020204" pitchFamily="34" charset="-122"/>
                <a:sym typeface="Arial" panose="020B0604020202020204" pitchFamily="34" charset="0"/>
              </a:rPr>
              <a:t>Binarizing data</a:t>
            </a:r>
            <a:endParaRPr lang="en-US" altLang="en-US" b="1" i="1" dirty="0">
              <a:solidFill>
                <a:srgbClr val="7F7F7F"/>
              </a:solidFill>
              <a:latin typeface="Arial Rounded MT Bold" panose="020F0704030504030204" pitchFamily="34" charset="0"/>
              <a:sym typeface="Arial Rounded MT Bold" panose="020F0704030504030204" pitchFamily="34" charset="0"/>
            </a:endParaRPr>
          </a:p>
        </p:txBody>
      </p:sp>
      <p:sp>
        <p:nvSpPr>
          <p:cNvPr id="7204" name="TextBox 72">
            <a:extLst>
              <a:ext uri="{FF2B5EF4-FFF2-40B4-BE49-F238E27FC236}">
                <a16:creationId xmlns:a16="http://schemas.microsoft.com/office/drawing/2014/main" id="{46A0747B-BEED-4993-A75A-A7ADB1F7F161}"/>
              </a:ext>
            </a:extLst>
          </p:cNvPr>
          <p:cNvSpPr>
            <a:spLocks noChangeArrowheads="1"/>
          </p:cNvSpPr>
          <p:nvPr/>
        </p:nvSpPr>
        <p:spPr bwMode="auto">
          <a:xfrm>
            <a:off x="7442201" y="1917700"/>
            <a:ext cx="304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b="1" i="1" dirty="0">
                <a:solidFill>
                  <a:srgbClr val="595959"/>
                </a:solidFill>
                <a:ea typeface="微软雅黑" panose="020B0503020204020204" pitchFamily="34" charset="-122"/>
                <a:sym typeface="Arial" panose="020B0604020202020204" pitchFamily="34" charset="0"/>
              </a:rPr>
              <a:t>Exploring Similarity Data</a:t>
            </a:r>
            <a:endParaRPr lang="en-US" altLang="en-US" b="1" i="1" dirty="0">
              <a:solidFill>
                <a:srgbClr val="7F7F7F"/>
              </a:solidFill>
              <a:latin typeface="Arial Rounded MT Bold" panose="020F0704030504030204" pitchFamily="34" charset="0"/>
              <a:sym typeface="Arial Rounded MT Bold" panose="020F0704030504030204" pitchFamily="34" charset="0"/>
            </a:endParaRPr>
          </a:p>
        </p:txBody>
      </p:sp>
      <p:sp>
        <p:nvSpPr>
          <p:cNvPr id="7205" name="TextBox 73">
            <a:extLst>
              <a:ext uri="{FF2B5EF4-FFF2-40B4-BE49-F238E27FC236}">
                <a16:creationId xmlns:a16="http://schemas.microsoft.com/office/drawing/2014/main" id="{0FBD10CB-01A5-434E-8A66-71F3B845365D}"/>
              </a:ext>
            </a:extLst>
          </p:cNvPr>
          <p:cNvSpPr>
            <a:spLocks noChangeArrowheads="1"/>
          </p:cNvSpPr>
          <p:nvPr/>
        </p:nvSpPr>
        <p:spPr bwMode="auto">
          <a:xfrm>
            <a:off x="8112125" y="3076576"/>
            <a:ext cx="208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i="1" dirty="0">
                <a:solidFill>
                  <a:srgbClr val="595959"/>
                </a:solidFill>
                <a:ea typeface="微软雅黑" panose="020B0503020204020204" pitchFamily="34" charset="-122"/>
                <a:sym typeface="Arial" panose="020B0604020202020204" pitchFamily="34" charset="0"/>
              </a:rPr>
              <a:t>Normalizing Data</a:t>
            </a:r>
            <a:endParaRPr lang="en-US" altLang="en-US" b="1" i="1" dirty="0">
              <a:solidFill>
                <a:srgbClr val="7F7F7F"/>
              </a:solidFill>
              <a:latin typeface="Arial Rounded MT Bold" panose="020F0704030504030204" pitchFamily="34" charset="0"/>
              <a:sym typeface="Arial Rounded MT Bold" panose="020F0704030504030204" pitchFamily="34" charset="0"/>
            </a:endParaRPr>
          </a:p>
        </p:txBody>
      </p:sp>
      <p:sp>
        <p:nvSpPr>
          <p:cNvPr id="7206" name="TextBox 74">
            <a:extLst>
              <a:ext uri="{FF2B5EF4-FFF2-40B4-BE49-F238E27FC236}">
                <a16:creationId xmlns:a16="http://schemas.microsoft.com/office/drawing/2014/main" id="{46AE1C77-4B2D-4413-835C-1894EB0544EA}"/>
              </a:ext>
            </a:extLst>
          </p:cNvPr>
          <p:cNvSpPr>
            <a:spLocks noChangeArrowheads="1"/>
          </p:cNvSpPr>
          <p:nvPr/>
        </p:nvSpPr>
        <p:spPr bwMode="auto">
          <a:xfrm>
            <a:off x="8401050" y="5876926"/>
            <a:ext cx="34554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b="1" i="1" dirty="0">
                <a:solidFill>
                  <a:srgbClr val="595959"/>
                </a:solidFill>
                <a:ea typeface="微软雅黑" panose="020B0503020204020204" pitchFamily="34" charset="-122"/>
                <a:sym typeface="Arial" panose="020B0604020202020204" pitchFamily="34" charset="0"/>
              </a:rPr>
              <a:t>Applying ITEM-based Collaborative Filtering Model</a:t>
            </a:r>
            <a:endParaRPr lang="en-US" altLang="en-US" b="1" i="1" dirty="0">
              <a:solidFill>
                <a:srgbClr val="7F7F7F"/>
              </a:solidFill>
              <a:latin typeface="Arial Rounded MT Bold" panose="020F0704030504030204" pitchFamily="34" charset="0"/>
              <a:sym typeface="Arial Rounded MT Bold" panose="020F07040305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pageCurlDoubl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41B4-3816-4FAF-9EF5-327D3FE2F5FC}"/>
              </a:ext>
            </a:extLst>
          </p:cNvPr>
          <p:cNvSpPr>
            <a:spLocks noGrp="1"/>
          </p:cNvSpPr>
          <p:nvPr>
            <p:ph type="title"/>
          </p:nvPr>
        </p:nvSpPr>
        <p:spPr>
          <a:xfrm>
            <a:off x="609600" y="108223"/>
            <a:ext cx="3686250" cy="1143000"/>
          </a:xfrm>
        </p:spPr>
        <p:txBody>
          <a:bodyPr>
            <a:normAutofit fontScale="90000"/>
          </a:bodyPr>
          <a:lstStyle/>
          <a:p>
            <a:r>
              <a:rPr lang="en-US" sz="4000" b="1" i="1" dirty="0">
                <a:solidFill>
                  <a:srgbClr val="595959"/>
                </a:solidFill>
                <a:latin typeface="Arial Rounded MT Bold" panose="020F0704030504030204" pitchFamily="34" charset="0"/>
                <a:ea typeface="微软雅黑" panose="020B0503020204020204" pitchFamily="34" charset="-122"/>
                <a:cs typeface="+mn-cs"/>
              </a:rPr>
              <a:t>Used Materials</a:t>
            </a:r>
          </a:p>
        </p:txBody>
      </p:sp>
      <p:sp>
        <p:nvSpPr>
          <p:cNvPr id="3" name="Date Placeholder 2">
            <a:extLst>
              <a:ext uri="{FF2B5EF4-FFF2-40B4-BE49-F238E27FC236}">
                <a16:creationId xmlns:a16="http://schemas.microsoft.com/office/drawing/2014/main" id="{D17D78A0-B430-4539-845A-D6C65B0BAF4B}"/>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7" name="TextBox 6">
            <a:extLst>
              <a:ext uri="{FF2B5EF4-FFF2-40B4-BE49-F238E27FC236}">
                <a16:creationId xmlns:a16="http://schemas.microsoft.com/office/drawing/2014/main" id="{C2B861C7-4E82-47D8-8C7D-A07AE96DB2A3}"/>
              </a:ext>
            </a:extLst>
          </p:cNvPr>
          <p:cNvSpPr txBox="1"/>
          <p:nvPr/>
        </p:nvSpPr>
        <p:spPr>
          <a:xfrm>
            <a:off x="1559622" y="1028343"/>
            <a:ext cx="8208684" cy="4524315"/>
          </a:xfrm>
          <a:prstGeom prst="rect">
            <a:avLst/>
          </a:prstGeom>
          <a:noFill/>
        </p:spPr>
        <p:txBody>
          <a:bodyPr wrap="square" rtlCol="0">
            <a:spAutoFit/>
          </a:bodyPr>
          <a:lstStyle/>
          <a:p>
            <a:r>
              <a:rPr lang="en-US" u="sng" dirty="0"/>
              <a:t>Reference Tutorial:</a:t>
            </a:r>
          </a:p>
          <a:p>
            <a:r>
              <a:rPr lang="en-US" dirty="0">
                <a:hlinkClick r:id="rId2"/>
              </a:rPr>
              <a:t>https://rpubs.com/jeknov/movieRec</a:t>
            </a:r>
            <a:r>
              <a:rPr lang="en-US" dirty="0"/>
              <a:t> </a:t>
            </a:r>
          </a:p>
          <a:p>
            <a:endParaRPr lang="en-US" dirty="0"/>
          </a:p>
          <a:p>
            <a:r>
              <a:rPr lang="en-US" dirty="0"/>
              <a:t>Data sets:</a:t>
            </a:r>
          </a:p>
          <a:p>
            <a:r>
              <a:rPr lang="en-US" u="sng" dirty="0">
                <a:hlinkClick r:id="rId3"/>
              </a:rPr>
              <a:t>https://grouplens.org/datasets/movielens/latest/</a:t>
            </a:r>
            <a:r>
              <a:rPr lang="en-US" dirty="0"/>
              <a:t> </a:t>
            </a:r>
          </a:p>
          <a:p>
            <a:r>
              <a:rPr lang="en-US" dirty="0"/>
              <a:t>(I choose the small one for today’s tutorial)</a:t>
            </a:r>
          </a:p>
          <a:p>
            <a:endParaRPr lang="en-US" dirty="0"/>
          </a:p>
          <a:p>
            <a:r>
              <a:rPr lang="en-US" dirty="0"/>
              <a:t>R packages:</a:t>
            </a:r>
          </a:p>
          <a:p>
            <a:r>
              <a:rPr lang="en-US" dirty="0"/>
              <a:t>recommenderlab</a:t>
            </a:r>
          </a:p>
          <a:p>
            <a:r>
              <a:rPr lang="en-US" u="sng" dirty="0">
                <a:hlinkClick r:id="rId4"/>
              </a:rPr>
              <a:t>https://cran.r-project.org/web/packages/recommenderlab/index.html</a:t>
            </a:r>
            <a:endParaRPr lang="en-US" dirty="0"/>
          </a:p>
          <a:p>
            <a:r>
              <a:rPr lang="en-US" dirty="0"/>
              <a:t>ggplot2</a:t>
            </a:r>
          </a:p>
          <a:p>
            <a:r>
              <a:rPr lang="en-US" u="sng" dirty="0">
                <a:hlinkClick r:id="rId5"/>
              </a:rPr>
              <a:t>https://cran.r-project.org/web/packages/ggplot2/index.html</a:t>
            </a:r>
            <a:endParaRPr lang="en-US" dirty="0"/>
          </a:p>
          <a:p>
            <a:r>
              <a:rPr lang="en-US" dirty="0"/>
              <a:t>data.table</a:t>
            </a:r>
          </a:p>
          <a:p>
            <a:r>
              <a:rPr lang="en-US" u="sng" dirty="0">
                <a:hlinkClick r:id="rId6"/>
              </a:rPr>
              <a:t>https://cran.r-project.org/web/packages/data.table/index.html</a:t>
            </a:r>
            <a:endParaRPr lang="en-US" dirty="0"/>
          </a:p>
          <a:p>
            <a:r>
              <a:rPr lang="en-US" dirty="0"/>
              <a:t>reshape2</a:t>
            </a:r>
          </a:p>
          <a:p>
            <a:r>
              <a:rPr lang="en-US" u="sng" dirty="0">
                <a:hlinkClick r:id="rId7"/>
              </a:rPr>
              <a:t>https://cran.r-project.org/web/packages/reshape2/index.html</a:t>
            </a:r>
            <a:endParaRPr lang="en-US" u="sng" dirty="0"/>
          </a:p>
        </p:txBody>
      </p:sp>
    </p:spTree>
    <p:extLst>
      <p:ext uri="{BB962C8B-B14F-4D97-AF65-F5344CB8AC3E}">
        <p14:creationId xmlns:p14="http://schemas.microsoft.com/office/powerpoint/2010/main" val="168435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peelOff"/>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057AF-E3C3-469A-ADD5-B05ABBE443DF}"/>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a:endParaRPr lang="en-US"/>
          </a:p>
        </p:txBody>
      </p:sp>
      <p:pic>
        <p:nvPicPr>
          <p:cNvPr id="5" name="Picture 4" descr="start coding!">
            <a:extLst>
              <a:ext uri="{FF2B5EF4-FFF2-40B4-BE49-F238E27FC236}">
                <a16:creationId xmlns:a16="http://schemas.microsoft.com/office/drawing/2014/main" id="{4778347E-B20B-4E88-B03B-08C3F7813FCE}"/>
              </a:ext>
            </a:extLst>
          </p:cNvPr>
          <p:cNvPicPr>
            <a:picLocks noChangeAspect="1"/>
          </p:cNvPicPr>
          <p:nvPr/>
        </p:nvPicPr>
        <p:blipFill rotWithShape="1">
          <a:blip r:embed="rId2">
            <a:extLst>
              <a:ext uri="{28A0092B-C50C-407E-A947-70E740481C1C}">
                <a14:useLocalDpi xmlns:a14="http://schemas.microsoft.com/office/drawing/2010/main" val="0"/>
              </a:ext>
            </a:extLst>
          </a:blip>
          <a:srcRect t="11495" b="29495"/>
          <a:stretch/>
        </p:blipFill>
        <p:spPr>
          <a:xfrm>
            <a:off x="20" y="10"/>
            <a:ext cx="12191980" cy="5395902"/>
          </a:xfrm>
          <a:prstGeom prst="rect">
            <a:avLst/>
          </a:prstGeom>
        </p:spPr>
      </p:pic>
      <p:sp>
        <p:nvSpPr>
          <p:cNvPr id="3" name="Date Placeholder 2">
            <a:extLst>
              <a:ext uri="{FF2B5EF4-FFF2-40B4-BE49-F238E27FC236}">
                <a16:creationId xmlns:a16="http://schemas.microsoft.com/office/drawing/2014/main" id="{388B2DA6-F9DD-471F-99E7-837D3668DF9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E138AD22-57B0-447B-8005-45427ED90B72}" type="datetime1">
              <a:rPr lang="en-US" altLang="en-US" smtClean="0"/>
              <a:pPr>
                <a:spcAft>
                  <a:spcPts val="600"/>
                </a:spcAft>
              </a:pPr>
              <a:t>2/18/2019</a:t>
            </a:fld>
            <a:endParaRPr lang="en-US" altLang="zh-CN"/>
          </a:p>
        </p:txBody>
      </p:sp>
    </p:spTree>
    <p:extLst>
      <p:ext uri="{BB962C8B-B14F-4D97-AF65-F5344CB8AC3E}">
        <p14:creationId xmlns:p14="http://schemas.microsoft.com/office/powerpoint/2010/main" val="2476264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fallOver"/>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amp;A">
            <a:extLst>
              <a:ext uri="{FF2B5EF4-FFF2-40B4-BE49-F238E27FC236}">
                <a16:creationId xmlns:a16="http://schemas.microsoft.com/office/drawing/2014/main" id="{112528B8-F0B1-4703-8FDA-7D89F6070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524000"/>
            <a:ext cx="7239000" cy="3810000"/>
          </a:xfrm>
          <a:prstGeom prst="rect">
            <a:avLst/>
          </a:prstGeom>
        </p:spPr>
      </p:pic>
      <p:sp>
        <p:nvSpPr>
          <p:cNvPr id="2" name="Title 1">
            <a:extLst>
              <a:ext uri="{FF2B5EF4-FFF2-40B4-BE49-F238E27FC236}">
                <a16:creationId xmlns:a16="http://schemas.microsoft.com/office/drawing/2014/main" id="{1EBC7CA3-DC84-4B32-9E21-6367CB6AA906}"/>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DFDFF9BE-A0C4-44E8-9A19-D87ADC4A466E}"/>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Tree>
    <p:extLst>
      <p:ext uri="{BB962C8B-B14F-4D97-AF65-F5344CB8AC3E}">
        <p14:creationId xmlns:p14="http://schemas.microsoft.com/office/powerpoint/2010/main" val="2346559338"/>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D344A38A-8916-41AF-AA62-137C5138F361}"/>
              </a:ext>
            </a:extLst>
          </p:cNvPr>
          <p:cNvPicPr>
            <a:picLocks noChangeAspect="1"/>
          </p:cNvPicPr>
          <p:nvPr/>
        </p:nvPicPr>
        <p:blipFill rotWithShape="1">
          <a:blip r:embed="rId2">
            <a:extLst>
              <a:ext uri="{28A0092B-C50C-407E-A947-70E740481C1C}">
                <a14:useLocalDpi xmlns:a14="http://schemas.microsoft.com/office/drawing/2010/main" val="0"/>
              </a:ext>
            </a:extLst>
          </a:blip>
          <a:srcRect t="15290" b="17143"/>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C8E3A-BC5D-4570-AA21-11BDC425CA3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endParaRPr lang="en-US" sz="360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BB0EE97E-D06C-459D-A0EB-35FA5DFEA52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E138AD22-57B0-447B-8005-45427ED90B72}" type="datetime1">
              <a:rPr lang="en-US" altLang="en-US">
                <a:solidFill>
                  <a:srgbClr val="FFFFFF"/>
                </a:solidFill>
              </a:rPr>
              <a:pPr>
                <a:spcAft>
                  <a:spcPts val="600"/>
                </a:spcAft>
              </a:pPr>
              <a:t>2/18/2019</a:t>
            </a:fld>
            <a:endParaRPr lang="en-US" altLang="zh-CN">
              <a:solidFill>
                <a:srgbClr val="FFFFFF"/>
              </a:solidFill>
            </a:endParaRPr>
          </a:p>
        </p:txBody>
      </p:sp>
    </p:spTree>
    <p:extLst>
      <p:ext uri="{BB962C8B-B14F-4D97-AF65-F5344CB8AC3E}">
        <p14:creationId xmlns:p14="http://schemas.microsoft.com/office/powerpoint/2010/main" val="3106101864"/>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4">
            <a:extLst>
              <a:ext uri="{FF2B5EF4-FFF2-40B4-BE49-F238E27FC236}">
                <a16:creationId xmlns:a16="http://schemas.microsoft.com/office/drawing/2014/main" id="{68DEAE50-E8E2-41E2-8DAA-54D56AC125DE}"/>
              </a:ext>
            </a:extLst>
          </p:cNvPr>
          <p:cNvSpPr>
            <a:spLocks noGrp="1"/>
          </p:cNvSpPr>
          <p:nvPr>
            <p:ph type="sldNum" sz="quarter" idx="12"/>
          </p:nvPr>
        </p:nvSpPr>
        <p:spPr/>
        <p:txBody>
          <a:bodyPr/>
          <a:lstStyle/>
          <a:p>
            <a:fld id="{DE42B157-0A29-40CB-AA66-B6BF628B9E8B}" type="slidenum">
              <a:rPr lang="en-US" altLang="en-US"/>
              <a:pPr/>
              <a:t>3</a:t>
            </a:fld>
            <a:endParaRPr lang="zh-CN" altLang="en-US" sz="1800">
              <a:solidFill>
                <a:schemeClr val="tx1"/>
              </a:solidFill>
              <a:latin typeface="Arial" panose="020B0604020202020204" pitchFamily="34" charset="0"/>
            </a:endParaRPr>
          </a:p>
        </p:txBody>
      </p:sp>
      <p:grpSp>
        <p:nvGrpSpPr>
          <p:cNvPr id="4" name="Group 3">
            <a:extLst>
              <a:ext uri="{FF2B5EF4-FFF2-40B4-BE49-F238E27FC236}">
                <a16:creationId xmlns:a16="http://schemas.microsoft.com/office/drawing/2014/main" id="{2A218340-3648-4874-8ADE-FA98A02B69DA}"/>
              </a:ext>
            </a:extLst>
          </p:cNvPr>
          <p:cNvGrpSpPr/>
          <p:nvPr/>
        </p:nvGrpSpPr>
        <p:grpSpPr>
          <a:xfrm>
            <a:off x="1755775" y="4781550"/>
            <a:ext cx="8615363" cy="1265238"/>
            <a:chOff x="1755775" y="4781550"/>
            <a:chExt cx="8615363" cy="1265238"/>
          </a:xfrm>
        </p:grpSpPr>
        <p:sp>
          <p:nvSpPr>
            <p:cNvPr id="78850" name="Oval 65">
              <a:extLst>
                <a:ext uri="{FF2B5EF4-FFF2-40B4-BE49-F238E27FC236}">
                  <a16:creationId xmlns:a16="http://schemas.microsoft.com/office/drawing/2014/main" id="{805904B5-E7A5-426C-9F49-EFDDA5C590A7}"/>
                </a:ext>
              </a:extLst>
            </p:cNvPr>
            <p:cNvSpPr>
              <a:spLocks noChangeArrowheads="1"/>
            </p:cNvSpPr>
            <p:nvPr/>
          </p:nvSpPr>
          <p:spPr bwMode="auto">
            <a:xfrm rot="10800000">
              <a:off x="6064250" y="5638800"/>
              <a:ext cx="4306888" cy="407988"/>
            </a:xfrm>
            <a:prstGeom prst="ellipse">
              <a:avLst/>
            </a:prstGeom>
            <a:gradFill rotWithShape="1">
              <a:gsLst>
                <a:gs pos="0">
                  <a:srgbClr val="595959"/>
                </a:gs>
                <a:gs pos="15999">
                  <a:srgbClr val="595959"/>
                </a:gs>
                <a:gs pos="78000">
                  <a:srgbClr val="EEECE1"/>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b="1" i="1">
                <a:solidFill>
                  <a:srgbClr val="000000"/>
                </a:solidFill>
                <a:sym typeface="Arial" panose="020B0604020202020204" pitchFamily="34" charset="0"/>
              </a:endParaRPr>
            </a:p>
          </p:txBody>
        </p:sp>
        <p:sp>
          <p:nvSpPr>
            <p:cNvPr id="78851" name="Oval 65">
              <a:extLst>
                <a:ext uri="{FF2B5EF4-FFF2-40B4-BE49-F238E27FC236}">
                  <a16:creationId xmlns:a16="http://schemas.microsoft.com/office/drawing/2014/main" id="{1D599C2C-874C-404A-B945-197351935F33}"/>
                </a:ext>
              </a:extLst>
            </p:cNvPr>
            <p:cNvSpPr>
              <a:spLocks noChangeArrowheads="1"/>
            </p:cNvSpPr>
            <p:nvPr/>
          </p:nvSpPr>
          <p:spPr bwMode="auto">
            <a:xfrm rot="10800000">
              <a:off x="1755775" y="5638800"/>
              <a:ext cx="4306888" cy="407988"/>
            </a:xfrm>
            <a:prstGeom prst="ellipse">
              <a:avLst/>
            </a:prstGeom>
            <a:gradFill rotWithShape="1">
              <a:gsLst>
                <a:gs pos="0">
                  <a:srgbClr val="595959"/>
                </a:gs>
                <a:gs pos="15999">
                  <a:srgbClr val="595959"/>
                </a:gs>
                <a:gs pos="78000">
                  <a:srgbClr val="EEECE1"/>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en-US" altLang="en-US">
                <a:solidFill>
                  <a:srgbClr val="000000"/>
                </a:solidFill>
                <a:sym typeface="Arial" panose="020B0604020202020204" pitchFamily="34" charset="0"/>
              </a:endParaRPr>
            </a:p>
          </p:txBody>
        </p:sp>
        <p:sp>
          <p:nvSpPr>
            <p:cNvPr id="78852" name="直接连接符 41">
              <a:extLst>
                <a:ext uri="{FF2B5EF4-FFF2-40B4-BE49-F238E27FC236}">
                  <a16:creationId xmlns:a16="http://schemas.microsoft.com/office/drawing/2014/main" id="{2DDFC698-A643-48C4-8A04-ADA71DB2EE18}"/>
                </a:ext>
              </a:extLst>
            </p:cNvPr>
            <p:cNvSpPr>
              <a:spLocks noChangeShapeType="1"/>
            </p:cNvSpPr>
            <p:nvPr/>
          </p:nvSpPr>
          <p:spPr bwMode="auto">
            <a:xfrm>
              <a:off x="3313114" y="5089525"/>
              <a:ext cx="5500687" cy="1588"/>
            </a:xfrm>
            <a:prstGeom prst="line">
              <a:avLst/>
            </a:prstGeom>
            <a:noFill/>
            <a:ln w="57150" cap="flat" cmpd="sng">
              <a:solidFill>
                <a:srgbClr val="7F7F7F"/>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78853" name="组合 42">
              <a:extLst>
                <a:ext uri="{FF2B5EF4-FFF2-40B4-BE49-F238E27FC236}">
                  <a16:creationId xmlns:a16="http://schemas.microsoft.com/office/drawing/2014/main" id="{5107EDD9-9FC7-4F35-934E-CA5CB345EDF2}"/>
                </a:ext>
              </a:extLst>
            </p:cNvPr>
            <p:cNvGrpSpPr>
              <a:grpSpLocks/>
            </p:cNvGrpSpPr>
            <p:nvPr/>
          </p:nvGrpSpPr>
          <p:grpSpPr bwMode="auto">
            <a:xfrm>
              <a:off x="2530476" y="4781550"/>
              <a:ext cx="2339975" cy="1023938"/>
              <a:chOff x="0" y="0"/>
              <a:chExt cx="1766962" cy="772751"/>
            </a:xfrm>
          </p:grpSpPr>
          <p:grpSp>
            <p:nvGrpSpPr>
              <p:cNvPr id="78854" name="组合 43">
                <a:extLst>
                  <a:ext uri="{FF2B5EF4-FFF2-40B4-BE49-F238E27FC236}">
                    <a16:creationId xmlns:a16="http://schemas.microsoft.com/office/drawing/2014/main" id="{77678B5E-EB44-44A3-A840-043C1DD1567C}"/>
                  </a:ext>
                </a:extLst>
              </p:cNvPr>
              <p:cNvGrpSpPr>
                <a:grpSpLocks/>
              </p:cNvGrpSpPr>
              <p:nvPr/>
            </p:nvGrpSpPr>
            <p:grpSpPr bwMode="auto">
              <a:xfrm>
                <a:off x="0" y="0"/>
                <a:ext cx="883481" cy="772751"/>
                <a:chOff x="0" y="0"/>
                <a:chExt cx="883481" cy="772751"/>
              </a:xfrm>
            </p:grpSpPr>
            <p:sp>
              <p:nvSpPr>
                <p:cNvPr id="78855" name="任意多边形 54">
                  <a:extLst>
                    <a:ext uri="{FF2B5EF4-FFF2-40B4-BE49-F238E27FC236}">
                      <a16:creationId xmlns:a16="http://schemas.microsoft.com/office/drawing/2014/main" id="{C45A8848-AE4A-436D-983E-D4835DC8C94D}"/>
                    </a:ext>
                  </a:extLst>
                </p:cNvPr>
                <p:cNvSpPr>
                  <a:spLocks noChangeArrowheads="1"/>
                </p:cNvSpPr>
                <p:nvPr/>
              </p:nvSpPr>
              <p:spPr bwMode="auto">
                <a:xfrm>
                  <a:off x="232763" y="203125"/>
                  <a:ext cx="269823" cy="569626"/>
                </a:xfrm>
                <a:custGeom>
                  <a:avLst/>
                  <a:gdLst>
                    <a:gd name="T0" fmla="*/ 0 w 269823"/>
                    <a:gd name="T1" fmla="*/ 0 h 569626"/>
                    <a:gd name="T2" fmla="*/ 254833 w 269823"/>
                    <a:gd name="T3" fmla="*/ 254833 h 569626"/>
                    <a:gd name="T4" fmla="*/ 269823 w 269823"/>
                    <a:gd name="T5" fmla="*/ 404734 h 569626"/>
                    <a:gd name="T6" fmla="*/ 44971 w 269823"/>
                    <a:gd name="T7" fmla="*/ 569626 h 569626"/>
                    <a:gd name="T8" fmla="*/ 0 60000 65536"/>
                    <a:gd name="T9" fmla="*/ 0 60000 65536"/>
                    <a:gd name="T10" fmla="*/ 0 60000 65536"/>
                    <a:gd name="T11" fmla="*/ 0 60000 65536"/>
                    <a:gd name="T12" fmla="*/ 0 w 269823"/>
                    <a:gd name="T13" fmla="*/ 0 h 569626"/>
                    <a:gd name="T14" fmla="*/ 269823 w 269823"/>
                    <a:gd name="T15" fmla="*/ 569626 h 569626"/>
                  </a:gdLst>
                  <a:ahLst/>
                  <a:cxnLst>
                    <a:cxn ang="T8">
                      <a:pos x="T0" y="T1"/>
                    </a:cxn>
                    <a:cxn ang="T9">
                      <a:pos x="T2" y="T3"/>
                    </a:cxn>
                    <a:cxn ang="T10">
                      <a:pos x="T4" y="T5"/>
                    </a:cxn>
                    <a:cxn ang="T11">
                      <a:pos x="T6" y="T7"/>
                    </a:cxn>
                  </a:cxnLst>
                  <a:rect l="T12" t="T13" r="T14" b="T15"/>
                  <a:pathLst>
                    <a:path w="269823" h="569626">
                      <a:moveTo>
                        <a:pt x="0" y="0"/>
                      </a:moveTo>
                      <a:lnTo>
                        <a:pt x="254833" y="254833"/>
                      </a:lnTo>
                      <a:lnTo>
                        <a:pt x="269823" y="404734"/>
                      </a:lnTo>
                      <a:lnTo>
                        <a:pt x="44971" y="569626"/>
                      </a:lnTo>
                    </a:path>
                  </a:pathLst>
                </a:custGeom>
                <a:noFill/>
                <a:ln w="127000" cap="flat" cmpd="sng">
                  <a:solidFill>
                    <a:srgbClr val="E36C09"/>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56" name="任意多边形 55">
                  <a:extLst>
                    <a:ext uri="{FF2B5EF4-FFF2-40B4-BE49-F238E27FC236}">
                      <a16:creationId xmlns:a16="http://schemas.microsoft.com/office/drawing/2014/main" id="{E2A7D4E1-8CE1-4947-B384-5918181843B7}"/>
                    </a:ext>
                  </a:extLst>
                </p:cNvPr>
                <p:cNvSpPr>
                  <a:spLocks noChangeArrowheads="1"/>
                </p:cNvSpPr>
                <p:nvPr/>
              </p:nvSpPr>
              <p:spPr bwMode="auto">
                <a:xfrm>
                  <a:off x="472606" y="412987"/>
                  <a:ext cx="410875" cy="359764"/>
                </a:xfrm>
                <a:custGeom>
                  <a:avLst/>
                  <a:gdLst>
                    <a:gd name="T0" fmla="*/ 0 w 299803"/>
                    <a:gd name="T1" fmla="*/ 0 h 299804"/>
                    <a:gd name="T2" fmla="*/ 194872 w 299803"/>
                    <a:gd name="T3" fmla="*/ 74951 h 299804"/>
                    <a:gd name="T4" fmla="*/ 299803 w 299803"/>
                    <a:gd name="T5" fmla="*/ 299804 h 299804"/>
                    <a:gd name="T6" fmla="*/ 0 60000 65536"/>
                    <a:gd name="T7" fmla="*/ 0 60000 65536"/>
                    <a:gd name="T8" fmla="*/ 0 60000 65536"/>
                    <a:gd name="T9" fmla="*/ 0 w 299803"/>
                    <a:gd name="T10" fmla="*/ 0 h 299804"/>
                    <a:gd name="T11" fmla="*/ 299803 w 299803"/>
                    <a:gd name="T12" fmla="*/ 299804 h 299804"/>
                  </a:gdLst>
                  <a:ahLst/>
                  <a:cxnLst>
                    <a:cxn ang="T6">
                      <a:pos x="T0" y="T1"/>
                    </a:cxn>
                    <a:cxn ang="T7">
                      <a:pos x="T2" y="T3"/>
                    </a:cxn>
                    <a:cxn ang="T8">
                      <a:pos x="T4" y="T5"/>
                    </a:cxn>
                  </a:cxnLst>
                  <a:rect l="T9" t="T10" r="T11" b="T12"/>
                  <a:pathLst>
                    <a:path w="299803" h="299804">
                      <a:moveTo>
                        <a:pt x="0" y="0"/>
                      </a:moveTo>
                      <a:lnTo>
                        <a:pt x="194872" y="74951"/>
                      </a:lnTo>
                      <a:lnTo>
                        <a:pt x="299803" y="299804"/>
                      </a:lnTo>
                    </a:path>
                  </a:pathLst>
                </a:custGeom>
                <a:noFill/>
                <a:ln w="127000" cap="flat" cmpd="sng">
                  <a:solidFill>
                    <a:srgbClr val="E36C09"/>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57" name="直接连接符 56">
                  <a:extLst>
                    <a:ext uri="{FF2B5EF4-FFF2-40B4-BE49-F238E27FC236}">
                      <a16:creationId xmlns:a16="http://schemas.microsoft.com/office/drawing/2014/main" id="{9E56457B-F700-47B4-BF9A-D81A11F8B899}"/>
                    </a:ext>
                  </a:extLst>
                </p:cNvPr>
                <p:cNvSpPr>
                  <a:spLocks noChangeShapeType="1"/>
                </p:cNvSpPr>
                <p:nvPr/>
              </p:nvSpPr>
              <p:spPr bwMode="auto">
                <a:xfrm>
                  <a:off x="232763" y="203125"/>
                  <a:ext cx="389744" cy="29980"/>
                </a:xfrm>
                <a:prstGeom prst="line">
                  <a:avLst/>
                </a:prstGeom>
                <a:noFill/>
                <a:ln w="127000" cap="flat" cmpd="sng">
                  <a:solidFill>
                    <a:srgbClr val="E36C09"/>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78858" name="椭圆 57">
                  <a:extLst>
                    <a:ext uri="{FF2B5EF4-FFF2-40B4-BE49-F238E27FC236}">
                      <a16:creationId xmlns:a16="http://schemas.microsoft.com/office/drawing/2014/main" id="{365E2666-73FE-49DE-AE63-441DE170A051}"/>
                    </a:ext>
                  </a:extLst>
                </p:cNvPr>
                <p:cNvSpPr>
                  <a:spLocks noChangeArrowheads="1"/>
                </p:cNvSpPr>
                <p:nvPr/>
              </p:nvSpPr>
              <p:spPr bwMode="auto">
                <a:xfrm>
                  <a:off x="0" y="0"/>
                  <a:ext cx="203125" cy="203125"/>
                </a:xfrm>
                <a:prstGeom prst="ellipse">
                  <a:avLst/>
                </a:prstGeom>
                <a:solidFill>
                  <a:srgbClr val="E36C09"/>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78859" name="组合 44">
                <a:extLst>
                  <a:ext uri="{FF2B5EF4-FFF2-40B4-BE49-F238E27FC236}">
                    <a16:creationId xmlns:a16="http://schemas.microsoft.com/office/drawing/2014/main" id="{D1EA49C6-BC9B-47CA-9C91-C7EB5E059E0A}"/>
                  </a:ext>
                </a:extLst>
              </p:cNvPr>
              <p:cNvGrpSpPr>
                <a:grpSpLocks/>
              </p:cNvGrpSpPr>
              <p:nvPr/>
            </p:nvGrpSpPr>
            <p:grpSpPr bwMode="auto">
              <a:xfrm>
                <a:off x="451433" y="0"/>
                <a:ext cx="883481" cy="772751"/>
                <a:chOff x="0" y="0"/>
                <a:chExt cx="883481" cy="772751"/>
              </a:xfrm>
            </p:grpSpPr>
            <p:sp>
              <p:nvSpPr>
                <p:cNvPr id="78860" name="任意多边形 50">
                  <a:extLst>
                    <a:ext uri="{FF2B5EF4-FFF2-40B4-BE49-F238E27FC236}">
                      <a16:creationId xmlns:a16="http://schemas.microsoft.com/office/drawing/2014/main" id="{2D88349F-F9D6-4CFD-ACB5-6D7B4F2621CD}"/>
                    </a:ext>
                  </a:extLst>
                </p:cNvPr>
                <p:cNvSpPr>
                  <a:spLocks noChangeArrowheads="1"/>
                </p:cNvSpPr>
                <p:nvPr/>
              </p:nvSpPr>
              <p:spPr bwMode="auto">
                <a:xfrm>
                  <a:off x="232763" y="203125"/>
                  <a:ext cx="269823" cy="569626"/>
                </a:xfrm>
                <a:custGeom>
                  <a:avLst/>
                  <a:gdLst>
                    <a:gd name="T0" fmla="*/ 0 w 269823"/>
                    <a:gd name="T1" fmla="*/ 0 h 569626"/>
                    <a:gd name="T2" fmla="*/ 254833 w 269823"/>
                    <a:gd name="T3" fmla="*/ 254833 h 569626"/>
                    <a:gd name="T4" fmla="*/ 269823 w 269823"/>
                    <a:gd name="T5" fmla="*/ 404734 h 569626"/>
                    <a:gd name="T6" fmla="*/ 44971 w 269823"/>
                    <a:gd name="T7" fmla="*/ 569626 h 569626"/>
                    <a:gd name="T8" fmla="*/ 0 60000 65536"/>
                    <a:gd name="T9" fmla="*/ 0 60000 65536"/>
                    <a:gd name="T10" fmla="*/ 0 60000 65536"/>
                    <a:gd name="T11" fmla="*/ 0 60000 65536"/>
                    <a:gd name="T12" fmla="*/ 0 w 269823"/>
                    <a:gd name="T13" fmla="*/ 0 h 569626"/>
                    <a:gd name="T14" fmla="*/ 269823 w 269823"/>
                    <a:gd name="T15" fmla="*/ 569626 h 569626"/>
                  </a:gdLst>
                  <a:ahLst/>
                  <a:cxnLst>
                    <a:cxn ang="T8">
                      <a:pos x="T0" y="T1"/>
                    </a:cxn>
                    <a:cxn ang="T9">
                      <a:pos x="T2" y="T3"/>
                    </a:cxn>
                    <a:cxn ang="T10">
                      <a:pos x="T4" y="T5"/>
                    </a:cxn>
                    <a:cxn ang="T11">
                      <a:pos x="T6" y="T7"/>
                    </a:cxn>
                  </a:cxnLst>
                  <a:rect l="T12" t="T13" r="T14" b="T15"/>
                  <a:pathLst>
                    <a:path w="269823" h="569626">
                      <a:moveTo>
                        <a:pt x="0" y="0"/>
                      </a:moveTo>
                      <a:lnTo>
                        <a:pt x="254833" y="254833"/>
                      </a:lnTo>
                      <a:lnTo>
                        <a:pt x="269823" y="404734"/>
                      </a:lnTo>
                      <a:lnTo>
                        <a:pt x="44971" y="569626"/>
                      </a:lnTo>
                    </a:path>
                  </a:pathLst>
                </a:custGeom>
                <a:noFill/>
                <a:ln w="127000" cap="flat" cmpd="sng">
                  <a:solidFill>
                    <a:srgbClr val="E36C09"/>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61" name="任意多边形 51">
                  <a:extLst>
                    <a:ext uri="{FF2B5EF4-FFF2-40B4-BE49-F238E27FC236}">
                      <a16:creationId xmlns:a16="http://schemas.microsoft.com/office/drawing/2014/main" id="{175DF9C5-E985-414F-87E5-3AA17252AE10}"/>
                    </a:ext>
                  </a:extLst>
                </p:cNvPr>
                <p:cNvSpPr>
                  <a:spLocks noChangeArrowheads="1"/>
                </p:cNvSpPr>
                <p:nvPr/>
              </p:nvSpPr>
              <p:spPr bwMode="auto">
                <a:xfrm>
                  <a:off x="472606" y="412987"/>
                  <a:ext cx="410875" cy="359764"/>
                </a:xfrm>
                <a:custGeom>
                  <a:avLst/>
                  <a:gdLst>
                    <a:gd name="T0" fmla="*/ 0 w 299803"/>
                    <a:gd name="T1" fmla="*/ 0 h 299804"/>
                    <a:gd name="T2" fmla="*/ 194872 w 299803"/>
                    <a:gd name="T3" fmla="*/ 74951 h 299804"/>
                    <a:gd name="T4" fmla="*/ 299803 w 299803"/>
                    <a:gd name="T5" fmla="*/ 299804 h 299804"/>
                    <a:gd name="T6" fmla="*/ 0 60000 65536"/>
                    <a:gd name="T7" fmla="*/ 0 60000 65536"/>
                    <a:gd name="T8" fmla="*/ 0 60000 65536"/>
                    <a:gd name="T9" fmla="*/ 0 w 299803"/>
                    <a:gd name="T10" fmla="*/ 0 h 299804"/>
                    <a:gd name="T11" fmla="*/ 299803 w 299803"/>
                    <a:gd name="T12" fmla="*/ 299804 h 299804"/>
                  </a:gdLst>
                  <a:ahLst/>
                  <a:cxnLst>
                    <a:cxn ang="T6">
                      <a:pos x="T0" y="T1"/>
                    </a:cxn>
                    <a:cxn ang="T7">
                      <a:pos x="T2" y="T3"/>
                    </a:cxn>
                    <a:cxn ang="T8">
                      <a:pos x="T4" y="T5"/>
                    </a:cxn>
                  </a:cxnLst>
                  <a:rect l="T9" t="T10" r="T11" b="T12"/>
                  <a:pathLst>
                    <a:path w="299803" h="299804">
                      <a:moveTo>
                        <a:pt x="0" y="0"/>
                      </a:moveTo>
                      <a:lnTo>
                        <a:pt x="194872" y="74951"/>
                      </a:lnTo>
                      <a:lnTo>
                        <a:pt x="299803" y="299804"/>
                      </a:lnTo>
                    </a:path>
                  </a:pathLst>
                </a:custGeom>
                <a:noFill/>
                <a:ln w="127000" cap="flat" cmpd="sng">
                  <a:solidFill>
                    <a:srgbClr val="E36C09"/>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62" name="直接连接符 52">
                  <a:extLst>
                    <a:ext uri="{FF2B5EF4-FFF2-40B4-BE49-F238E27FC236}">
                      <a16:creationId xmlns:a16="http://schemas.microsoft.com/office/drawing/2014/main" id="{FA7C01AA-661D-4280-8978-10B1DA81C16F}"/>
                    </a:ext>
                  </a:extLst>
                </p:cNvPr>
                <p:cNvSpPr>
                  <a:spLocks noChangeShapeType="1"/>
                </p:cNvSpPr>
                <p:nvPr/>
              </p:nvSpPr>
              <p:spPr bwMode="auto">
                <a:xfrm>
                  <a:off x="232763" y="203125"/>
                  <a:ext cx="389744" cy="29980"/>
                </a:xfrm>
                <a:prstGeom prst="line">
                  <a:avLst/>
                </a:prstGeom>
                <a:noFill/>
                <a:ln w="127000" cap="flat" cmpd="sng">
                  <a:solidFill>
                    <a:srgbClr val="E36C09"/>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78863" name="椭圆 53">
                  <a:extLst>
                    <a:ext uri="{FF2B5EF4-FFF2-40B4-BE49-F238E27FC236}">
                      <a16:creationId xmlns:a16="http://schemas.microsoft.com/office/drawing/2014/main" id="{41B8F909-604C-449C-925C-C3D1B47468C4}"/>
                    </a:ext>
                  </a:extLst>
                </p:cNvPr>
                <p:cNvSpPr>
                  <a:spLocks noChangeArrowheads="1"/>
                </p:cNvSpPr>
                <p:nvPr/>
              </p:nvSpPr>
              <p:spPr bwMode="auto">
                <a:xfrm>
                  <a:off x="0" y="0"/>
                  <a:ext cx="203125" cy="203125"/>
                </a:xfrm>
                <a:prstGeom prst="ellipse">
                  <a:avLst/>
                </a:prstGeom>
                <a:solidFill>
                  <a:srgbClr val="E36C09"/>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78864" name="组合 45">
                <a:extLst>
                  <a:ext uri="{FF2B5EF4-FFF2-40B4-BE49-F238E27FC236}">
                    <a16:creationId xmlns:a16="http://schemas.microsoft.com/office/drawing/2014/main" id="{1BC60A5D-D1E1-400F-866A-8B7A1B4A891F}"/>
                  </a:ext>
                </a:extLst>
              </p:cNvPr>
              <p:cNvGrpSpPr>
                <a:grpSpLocks/>
              </p:cNvGrpSpPr>
              <p:nvPr/>
            </p:nvGrpSpPr>
            <p:grpSpPr bwMode="auto">
              <a:xfrm>
                <a:off x="883481" y="0"/>
                <a:ext cx="883481" cy="772751"/>
                <a:chOff x="0" y="0"/>
                <a:chExt cx="883481" cy="772751"/>
              </a:xfrm>
            </p:grpSpPr>
            <p:sp>
              <p:nvSpPr>
                <p:cNvPr id="78865" name="任意多边形 46">
                  <a:extLst>
                    <a:ext uri="{FF2B5EF4-FFF2-40B4-BE49-F238E27FC236}">
                      <a16:creationId xmlns:a16="http://schemas.microsoft.com/office/drawing/2014/main" id="{B23B449C-423B-46AD-BC10-6C758877ABDC}"/>
                    </a:ext>
                  </a:extLst>
                </p:cNvPr>
                <p:cNvSpPr>
                  <a:spLocks noChangeArrowheads="1"/>
                </p:cNvSpPr>
                <p:nvPr/>
              </p:nvSpPr>
              <p:spPr bwMode="auto">
                <a:xfrm>
                  <a:off x="232763" y="203125"/>
                  <a:ext cx="269823" cy="569626"/>
                </a:xfrm>
                <a:custGeom>
                  <a:avLst/>
                  <a:gdLst>
                    <a:gd name="T0" fmla="*/ 0 w 269823"/>
                    <a:gd name="T1" fmla="*/ 0 h 569626"/>
                    <a:gd name="T2" fmla="*/ 254833 w 269823"/>
                    <a:gd name="T3" fmla="*/ 254833 h 569626"/>
                    <a:gd name="T4" fmla="*/ 269823 w 269823"/>
                    <a:gd name="T5" fmla="*/ 404734 h 569626"/>
                    <a:gd name="T6" fmla="*/ 44971 w 269823"/>
                    <a:gd name="T7" fmla="*/ 569626 h 569626"/>
                    <a:gd name="T8" fmla="*/ 0 60000 65536"/>
                    <a:gd name="T9" fmla="*/ 0 60000 65536"/>
                    <a:gd name="T10" fmla="*/ 0 60000 65536"/>
                    <a:gd name="T11" fmla="*/ 0 60000 65536"/>
                    <a:gd name="T12" fmla="*/ 0 w 269823"/>
                    <a:gd name="T13" fmla="*/ 0 h 569626"/>
                    <a:gd name="T14" fmla="*/ 269823 w 269823"/>
                    <a:gd name="T15" fmla="*/ 569626 h 569626"/>
                  </a:gdLst>
                  <a:ahLst/>
                  <a:cxnLst>
                    <a:cxn ang="T8">
                      <a:pos x="T0" y="T1"/>
                    </a:cxn>
                    <a:cxn ang="T9">
                      <a:pos x="T2" y="T3"/>
                    </a:cxn>
                    <a:cxn ang="T10">
                      <a:pos x="T4" y="T5"/>
                    </a:cxn>
                    <a:cxn ang="T11">
                      <a:pos x="T6" y="T7"/>
                    </a:cxn>
                  </a:cxnLst>
                  <a:rect l="T12" t="T13" r="T14" b="T15"/>
                  <a:pathLst>
                    <a:path w="269823" h="569626">
                      <a:moveTo>
                        <a:pt x="0" y="0"/>
                      </a:moveTo>
                      <a:lnTo>
                        <a:pt x="254833" y="254833"/>
                      </a:lnTo>
                      <a:lnTo>
                        <a:pt x="269823" y="404734"/>
                      </a:lnTo>
                      <a:lnTo>
                        <a:pt x="44971" y="569626"/>
                      </a:lnTo>
                    </a:path>
                  </a:pathLst>
                </a:custGeom>
                <a:noFill/>
                <a:ln w="127000" cap="flat" cmpd="sng">
                  <a:solidFill>
                    <a:srgbClr val="E36C09"/>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66" name="任意多边形 47">
                  <a:extLst>
                    <a:ext uri="{FF2B5EF4-FFF2-40B4-BE49-F238E27FC236}">
                      <a16:creationId xmlns:a16="http://schemas.microsoft.com/office/drawing/2014/main" id="{EFCC4FCF-ABA9-447E-83FA-F9568E4B3D35}"/>
                    </a:ext>
                  </a:extLst>
                </p:cNvPr>
                <p:cNvSpPr>
                  <a:spLocks noChangeArrowheads="1"/>
                </p:cNvSpPr>
                <p:nvPr/>
              </p:nvSpPr>
              <p:spPr bwMode="auto">
                <a:xfrm>
                  <a:off x="472606" y="412987"/>
                  <a:ext cx="410875" cy="359764"/>
                </a:xfrm>
                <a:custGeom>
                  <a:avLst/>
                  <a:gdLst>
                    <a:gd name="T0" fmla="*/ 0 w 299803"/>
                    <a:gd name="T1" fmla="*/ 0 h 299804"/>
                    <a:gd name="T2" fmla="*/ 194872 w 299803"/>
                    <a:gd name="T3" fmla="*/ 74951 h 299804"/>
                    <a:gd name="T4" fmla="*/ 299803 w 299803"/>
                    <a:gd name="T5" fmla="*/ 299804 h 299804"/>
                    <a:gd name="T6" fmla="*/ 0 60000 65536"/>
                    <a:gd name="T7" fmla="*/ 0 60000 65536"/>
                    <a:gd name="T8" fmla="*/ 0 60000 65536"/>
                    <a:gd name="T9" fmla="*/ 0 w 299803"/>
                    <a:gd name="T10" fmla="*/ 0 h 299804"/>
                    <a:gd name="T11" fmla="*/ 299803 w 299803"/>
                    <a:gd name="T12" fmla="*/ 299804 h 299804"/>
                  </a:gdLst>
                  <a:ahLst/>
                  <a:cxnLst>
                    <a:cxn ang="T6">
                      <a:pos x="T0" y="T1"/>
                    </a:cxn>
                    <a:cxn ang="T7">
                      <a:pos x="T2" y="T3"/>
                    </a:cxn>
                    <a:cxn ang="T8">
                      <a:pos x="T4" y="T5"/>
                    </a:cxn>
                  </a:cxnLst>
                  <a:rect l="T9" t="T10" r="T11" b="T12"/>
                  <a:pathLst>
                    <a:path w="299803" h="299804">
                      <a:moveTo>
                        <a:pt x="0" y="0"/>
                      </a:moveTo>
                      <a:lnTo>
                        <a:pt x="194872" y="74951"/>
                      </a:lnTo>
                      <a:lnTo>
                        <a:pt x="299803" y="299804"/>
                      </a:lnTo>
                    </a:path>
                  </a:pathLst>
                </a:custGeom>
                <a:noFill/>
                <a:ln w="127000" cap="flat" cmpd="sng">
                  <a:solidFill>
                    <a:srgbClr val="E36C09"/>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67" name="直接连接符 48">
                  <a:extLst>
                    <a:ext uri="{FF2B5EF4-FFF2-40B4-BE49-F238E27FC236}">
                      <a16:creationId xmlns:a16="http://schemas.microsoft.com/office/drawing/2014/main" id="{B2C004A0-195C-44BC-B8C1-D930613D13F3}"/>
                    </a:ext>
                  </a:extLst>
                </p:cNvPr>
                <p:cNvSpPr>
                  <a:spLocks noChangeShapeType="1"/>
                </p:cNvSpPr>
                <p:nvPr/>
              </p:nvSpPr>
              <p:spPr bwMode="auto">
                <a:xfrm>
                  <a:off x="232763" y="203125"/>
                  <a:ext cx="389744" cy="29980"/>
                </a:xfrm>
                <a:prstGeom prst="line">
                  <a:avLst/>
                </a:prstGeom>
                <a:noFill/>
                <a:ln w="127000" cap="flat" cmpd="sng">
                  <a:solidFill>
                    <a:srgbClr val="E36C09"/>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78868" name="椭圆 49">
                  <a:extLst>
                    <a:ext uri="{FF2B5EF4-FFF2-40B4-BE49-F238E27FC236}">
                      <a16:creationId xmlns:a16="http://schemas.microsoft.com/office/drawing/2014/main" id="{A1D99A8F-88B7-4734-8654-35B2AFE067CC}"/>
                    </a:ext>
                  </a:extLst>
                </p:cNvPr>
                <p:cNvSpPr>
                  <a:spLocks noChangeArrowheads="1"/>
                </p:cNvSpPr>
                <p:nvPr/>
              </p:nvSpPr>
              <p:spPr bwMode="auto">
                <a:xfrm>
                  <a:off x="0" y="0"/>
                  <a:ext cx="203125" cy="203125"/>
                </a:xfrm>
                <a:prstGeom prst="ellipse">
                  <a:avLst/>
                </a:prstGeom>
                <a:solidFill>
                  <a:srgbClr val="E36C09"/>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grpSp>
          <p:nvGrpSpPr>
            <p:cNvPr id="78869" name="组合 58">
              <a:extLst>
                <a:ext uri="{FF2B5EF4-FFF2-40B4-BE49-F238E27FC236}">
                  <a16:creationId xmlns:a16="http://schemas.microsoft.com/office/drawing/2014/main" id="{88EC01CC-7CEE-404B-AB6A-C7ECC9A43CD8}"/>
                </a:ext>
              </a:extLst>
            </p:cNvPr>
            <p:cNvGrpSpPr>
              <a:grpSpLocks/>
            </p:cNvGrpSpPr>
            <p:nvPr/>
          </p:nvGrpSpPr>
          <p:grpSpPr bwMode="auto">
            <a:xfrm flipH="1">
              <a:off x="7275513" y="4781550"/>
              <a:ext cx="2341562" cy="1023938"/>
              <a:chOff x="0" y="0"/>
              <a:chExt cx="1766962" cy="772751"/>
            </a:xfrm>
          </p:grpSpPr>
          <p:grpSp>
            <p:nvGrpSpPr>
              <p:cNvPr id="78870" name="组合 59">
                <a:extLst>
                  <a:ext uri="{FF2B5EF4-FFF2-40B4-BE49-F238E27FC236}">
                    <a16:creationId xmlns:a16="http://schemas.microsoft.com/office/drawing/2014/main" id="{D36FC557-52E4-41F9-B2D1-BD41BC2F7867}"/>
                  </a:ext>
                </a:extLst>
              </p:cNvPr>
              <p:cNvGrpSpPr>
                <a:grpSpLocks/>
              </p:cNvGrpSpPr>
              <p:nvPr/>
            </p:nvGrpSpPr>
            <p:grpSpPr bwMode="auto">
              <a:xfrm>
                <a:off x="0" y="0"/>
                <a:ext cx="883481" cy="772751"/>
                <a:chOff x="0" y="0"/>
                <a:chExt cx="883481" cy="772751"/>
              </a:xfrm>
            </p:grpSpPr>
            <p:sp>
              <p:nvSpPr>
                <p:cNvPr id="78871" name="任意多边形 70">
                  <a:extLst>
                    <a:ext uri="{FF2B5EF4-FFF2-40B4-BE49-F238E27FC236}">
                      <a16:creationId xmlns:a16="http://schemas.microsoft.com/office/drawing/2014/main" id="{97B6A3B6-4127-4DC0-A0A4-8BAE9E7BE892}"/>
                    </a:ext>
                  </a:extLst>
                </p:cNvPr>
                <p:cNvSpPr>
                  <a:spLocks noChangeArrowheads="1"/>
                </p:cNvSpPr>
                <p:nvPr/>
              </p:nvSpPr>
              <p:spPr bwMode="auto">
                <a:xfrm>
                  <a:off x="232763" y="203125"/>
                  <a:ext cx="269823" cy="569626"/>
                </a:xfrm>
                <a:custGeom>
                  <a:avLst/>
                  <a:gdLst>
                    <a:gd name="T0" fmla="*/ 0 w 269823"/>
                    <a:gd name="T1" fmla="*/ 0 h 569626"/>
                    <a:gd name="T2" fmla="*/ 254833 w 269823"/>
                    <a:gd name="T3" fmla="*/ 254833 h 569626"/>
                    <a:gd name="T4" fmla="*/ 269823 w 269823"/>
                    <a:gd name="T5" fmla="*/ 404734 h 569626"/>
                    <a:gd name="T6" fmla="*/ 44971 w 269823"/>
                    <a:gd name="T7" fmla="*/ 569626 h 569626"/>
                    <a:gd name="T8" fmla="*/ 0 60000 65536"/>
                    <a:gd name="T9" fmla="*/ 0 60000 65536"/>
                    <a:gd name="T10" fmla="*/ 0 60000 65536"/>
                    <a:gd name="T11" fmla="*/ 0 60000 65536"/>
                    <a:gd name="T12" fmla="*/ 0 w 269823"/>
                    <a:gd name="T13" fmla="*/ 0 h 569626"/>
                    <a:gd name="T14" fmla="*/ 269823 w 269823"/>
                    <a:gd name="T15" fmla="*/ 569626 h 569626"/>
                  </a:gdLst>
                  <a:ahLst/>
                  <a:cxnLst>
                    <a:cxn ang="T8">
                      <a:pos x="T0" y="T1"/>
                    </a:cxn>
                    <a:cxn ang="T9">
                      <a:pos x="T2" y="T3"/>
                    </a:cxn>
                    <a:cxn ang="T10">
                      <a:pos x="T4" y="T5"/>
                    </a:cxn>
                    <a:cxn ang="T11">
                      <a:pos x="T6" y="T7"/>
                    </a:cxn>
                  </a:cxnLst>
                  <a:rect l="T12" t="T13" r="T14" b="T15"/>
                  <a:pathLst>
                    <a:path w="269823" h="569626">
                      <a:moveTo>
                        <a:pt x="0" y="0"/>
                      </a:moveTo>
                      <a:lnTo>
                        <a:pt x="254833" y="254833"/>
                      </a:lnTo>
                      <a:lnTo>
                        <a:pt x="269823" y="404734"/>
                      </a:lnTo>
                      <a:lnTo>
                        <a:pt x="44971" y="569626"/>
                      </a:lnTo>
                    </a:path>
                  </a:pathLst>
                </a:custGeom>
                <a:noFill/>
                <a:ln w="127000" cap="flat" cmpd="sng">
                  <a:solidFill>
                    <a:srgbClr val="4BACC6"/>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72" name="任意多边形 71">
                  <a:extLst>
                    <a:ext uri="{FF2B5EF4-FFF2-40B4-BE49-F238E27FC236}">
                      <a16:creationId xmlns:a16="http://schemas.microsoft.com/office/drawing/2014/main" id="{6A000F27-8E56-43EE-AB2E-0D5C0B2B7405}"/>
                    </a:ext>
                  </a:extLst>
                </p:cNvPr>
                <p:cNvSpPr>
                  <a:spLocks noChangeArrowheads="1"/>
                </p:cNvSpPr>
                <p:nvPr/>
              </p:nvSpPr>
              <p:spPr bwMode="auto">
                <a:xfrm>
                  <a:off x="472606" y="412987"/>
                  <a:ext cx="410875" cy="359764"/>
                </a:xfrm>
                <a:custGeom>
                  <a:avLst/>
                  <a:gdLst>
                    <a:gd name="T0" fmla="*/ 0 w 299803"/>
                    <a:gd name="T1" fmla="*/ 0 h 299804"/>
                    <a:gd name="T2" fmla="*/ 194872 w 299803"/>
                    <a:gd name="T3" fmla="*/ 74951 h 299804"/>
                    <a:gd name="T4" fmla="*/ 299803 w 299803"/>
                    <a:gd name="T5" fmla="*/ 299804 h 299804"/>
                    <a:gd name="T6" fmla="*/ 0 60000 65536"/>
                    <a:gd name="T7" fmla="*/ 0 60000 65536"/>
                    <a:gd name="T8" fmla="*/ 0 60000 65536"/>
                    <a:gd name="T9" fmla="*/ 0 w 299803"/>
                    <a:gd name="T10" fmla="*/ 0 h 299804"/>
                    <a:gd name="T11" fmla="*/ 299803 w 299803"/>
                    <a:gd name="T12" fmla="*/ 299804 h 299804"/>
                  </a:gdLst>
                  <a:ahLst/>
                  <a:cxnLst>
                    <a:cxn ang="T6">
                      <a:pos x="T0" y="T1"/>
                    </a:cxn>
                    <a:cxn ang="T7">
                      <a:pos x="T2" y="T3"/>
                    </a:cxn>
                    <a:cxn ang="T8">
                      <a:pos x="T4" y="T5"/>
                    </a:cxn>
                  </a:cxnLst>
                  <a:rect l="T9" t="T10" r="T11" b="T12"/>
                  <a:pathLst>
                    <a:path w="299803" h="299804">
                      <a:moveTo>
                        <a:pt x="0" y="0"/>
                      </a:moveTo>
                      <a:lnTo>
                        <a:pt x="194872" y="74951"/>
                      </a:lnTo>
                      <a:lnTo>
                        <a:pt x="299803" y="299804"/>
                      </a:lnTo>
                    </a:path>
                  </a:pathLst>
                </a:custGeom>
                <a:noFill/>
                <a:ln w="127000" cap="flat" cmpd="sng">
                  <a:solidFill>
                    <a:srgbClr val="4BACC6"/>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73" name="直接连接符 72">
                  <a:extLst>
                    <a:ext uri="{FF2B5EF4-FFF2-40B4-BE49-F238E27FC236}">
                      <a16:creationId xmlns:a16="http://schemas.microsoft.com/office/drawing/2014/main" id="{DE1F0346-76FD-468C-912B-288EA8132919}"/>
                    </a:ext>
                  </a:extLst>
                </p:cNvPr>
                <p:cNvSpPr>
                  <a:spLocks noChangeShapeType="1"/>
                </p:cNvSpPr>
                <p:nvPr/>
              </p:nvSpPr>
              <p:spPr bwMode="auto">
                <a:xfrm>
                  <a:off x="232763" y="203125"/>
                  <a:ext cx="389744" cy="29980"/>
                </a:xfrm>
                <a:prstGeom prst="line">
                  <a:avLst/>
                </a:prstGeom>
                <a:noFill/>
                <a:ln w="127000" cap="flat" cmpd="sng">
                  <a:solidFill>
                    <a:srgbClr val="4BACC6"/>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78874" name="椭圆 73">
                  <a:extLst>
                    <a:ext uri="{FF2B5EF4-FFF2-40B4-BE49-F238E27FC236}">
                      <a16:creationId xmlns:a16="http://schemas.microsoft.com/office/drawing/2014/main" id="{4C5AE9C4-232F-49E3-BC21-DBE5E0FDD2F9}"/>
                    </a:ext>
                  </a:extLst>
                </p:cNvPr>
                <p:cNvSpPr>
                  <a:spLocks noChangeArrowheads="1"/>
                </p:cNvSpPr>
                <p:nvPr/>
              </p:nvSpPr>
              <p:spPr bwMode="auto">
                <a:xfrm>
                  <a:off x="0" y="0"/>
                  <a:ext cx="203125" cy="203125"/>
                </a:xfrm>
                <a:prstGeom prst="ellipse">
                  <a:avLst/>
                </a:prstGeom>
                <a:solidFill>
                  <a:srgbClr val="4BACC6"/>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78875" name="组合 60">
                <a:extLst>
                  <a:ext uri="{FF2B5EF4-FFF2-40B4-BE49-F238E27FC236}">
                    <a16:creationId xmlns:a16="http://schemas.microsoft.com/office/drawing/2014/main" id="{D7F612AA-FB66-40A5-84F5-A57EA78B13F2}"/>
                  </a:ext>
                </a:extLst>
              </p:cNvPr>
              <p:cNvGrpSpPr>
                <a:grpSpLocks/>
              </p:cNvGrpSpPr>
              <p:nvPr/>
            </p:nvGrpSpPr>
            <p:grpSpPr bwMode="auto">
              <a:xfrm>
                <a:off x="451433" y="0"/>
                <a:ext cx="883481" cy="772751"/>
                <a:chOff x="0" y="0"/>
                <a:chExt cx="883481" cy="772751"/>
              </a:xfrm>
            </p:grpSpPr>
            <p:sp>
              <p:nvSpPr>
                <p:cNvPr id="78876" name="任意多边形 66">
                  <a:extLst>
                    <a:ext uri="{FF2B5EF4-FFF2-40B4-BE49-F238E27FC236}">
                      <a16:creationId xmlns:a16="http://schemas.microsoft.com/office/drawing/2014/main" id="{B1F8BBC8-68B2-40D8-BE8A-936C4A82D010}"/>
                    </a:ext>
                  </a:extLst>
                </p:cNvPr>
                <p:cNvSpPr>
                  <a:spLocks noChangeArrowheads="1"/>
                </p:cNvSpPr>
                <p:nvPr/>
              </p:nvSpPr>
              <p:spPr bwMode="auto">
                <a:xfrm>
                  <a:off x="232763" y="203125"/>
                  <a:ext cx="269823" cy="569626"/>
                </a:xfrm>
                <a:custGeom>
                  <a:avLst/>
                  <a:gdLst>
                    <a:gd name="T0" fmla="*/ 0 w 269823"/>
                    <a:gd name="T1" fmla="*/ 0 h 569626"/>
                    <a:gd name="T2" fmla="*/ 254833 w 269823"/>
                    <a:gd name="T3" fmla="*/ 254833 h 569626"/>
                    <a:gd name="T4" fmla="*/ 269823 w 269823"/>
                    <a:gd name="T5" fmla="*/ 404734 h 569626"/>
                    <a:gd name="T6" fmla="*/ 44971 w 269823"/>
                    <a:gd name="T7" fmla="*/ 569626 h 569626"/>
                    <a:gd name="T8" fmla="*/ 0 60000 65536"/>
                    <a:gd name="T9" fmla="*/ 0 60000 65536"/>
                    <a:gd name="T10" fmla="*/ 0 60000 65536"/>
                    <a:gd name="T11" fmla="*/ 0 60000 65536"/>
                    <a:gd name="T12" fmla="*/ 0 w 269823"/>
                    <a:gd name="T13" fmla="*/ 0 h 569626"/>
                    <a:gd name="T14" fmla="*/ 269823 w 269823"/>
                    <a:gd name="T15" fmla="*/ 569626 h 569626"/>
                  </a:gdLst>
                  <a:ahLst/>
                  <a:cxnLst>
                    <a:cxn ang="T8">
                      <a:pos x="T0" y="T1"/>
                    </a:cxn>
                    <a:cxn ang="T9">
                      <a:pos x="T2" y="T3"/>
                    </a:cxn>
                    <a:cxn ang="T10">
                      <a:pos x="T4" y="T5"/>
                    </a:cxn>
                    <a:cxn ang="T11">
                      <a:pos x="T6" y="T7"/>
                    </a:cxn>
                  </a:cxnLst>
                  <a:rect l="T12" t="T13" r="T14" b="T15"/>
                  <a:pathLst>
                    <a:path w="269823" h="569626">
                      <a:moveTo>
                        <a:pt x="0" y="0"/>
                      </a:moveTo>
                      <a:lnTo>
                        <a:pt x="254833" y="254833"/>
                      </a:lnTo>
                      <a:lnTo>
                        <a:pt x="269823" y="404734"/>
                      </a:lnTo>
                      <a:lnTo>
                        <a:pt x="44971" y="569626"/>
                      </a:lnTo>
                    </a:path>
                  </a:pathLst>
                </a:custGeom>
                <a:noFill/>
                <a:ln w="127000" cap="flat" cmpd="sng">
                  <a:solidFill>
                    <a:srgbClr val="4BACC6"/>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77" name="任意多边形 67">
                  <a:extLst>
                    <a:ext uri="{FF2B5EF4-FFF2-40B4-BE49-F238E27FC236}">
                      <a16:creationId xmlns:a16="http://schemas.microsoft.com/office/drawing/2014/main" id="{D2FA334F-3CEC-4919-A0BA-C95A9FB5E520}"/>
                    </a:ext>
                  </a:extLst>
                </p:cNvPr>
                <p:cNvSpPr>
                  <a:spLocks noChangeArrowheads="1"/>
                </p:cNvSpPr>
                <p:nvPr/>
              </p:nvSpPr>
              <p:spPr bwMode="auto">
                <a:xfrm>
                  <a:off x="472606" y="412987"/>
                  <a:ext cx="410875" cy="359764"/>
                </a:xfrm>
                <a:custGeom>
                  <a:avLst/>
                  <a:gdLst>
                    <a:gd name="T0" fmla="*/ 0 w 299803"/>
                    <a:gd name="T1" fmla="*/ 0 h 299804"/>
                    <a:gd name="T2" fmla="*/ 194872 w 299803"/>
                    <a:gd name="T3" fmla="*/ 74951 h 299804"/>
                    <a:gd name="T4" fmla="*/ 299803 w 299803"/>
                    <a:gd name="T5" fmla="*/ 299804 h 299804"/>
                    <a:gd name="T6" fmla="*/ 0 60000 65536"/>
                    <a:gd name="T7" fmla="*/ 0 60000 65536"/>
                    <a:gd name="T8" fmla="*/ 0 60000 65536"/>
                    <a:gd name="T9" fmla="*/ 0 w 299803"/>
                    <a:gd name="T10" fmla="*/ 0 h 299804"/>
                    <a:gd name="T11" fmla="*/ 299803 w 299803"/>
                    <a:gd name="T12" fmla="*/ 299804 h 299804"/>
                  </a:gdLst>
                  <a:ahLst/>
                  <a:cxnLst>
                    <a:cxn ang="T6">
                      <a:pos x="T0" y="T1"/>
                    </a:cxn>
                    <a:cxn ang="T7">
                      <a:pos x="T2" y="T3"/>
                    </a:cxn>
                    <a:cxn ang="T8">
                      <a:pos x="T4" y="T5"/>
                    </a:cxn>
                  </a:cxnLst>
                  <a:rect l="T9" t="T10" r="T11" b="T12"/>
                  <a:pathLst>
                    <a:path w="299803" h="299804">
                      <a:moveTo>
                        <a:pt x="0" y="0"/>
                      </a:moveTo>
                      <a:lnTo>
                        <a:pt x="194872" y="74951"/>
                      </a:lnTo>
                      <a:lnTo>
                        <a:pt x="299803" y="299804"/>
                      </a:lnTo>
                    </a:path>
                  </a:pathLst>
                </a:custGeom>
                <a:noFill/>
                <a:ln w="127000" cap="flat" cmpd="sng">
                  <a:solidFill>
                    <a:srgbClr val="4BACC6"/>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78" name="直接连接符 68">
                  <a:extLst>
                    <a:ext uri="{FF2B5EF4-FFF2-40B4-BE49-F238E27FC236}">
                      <a16:creationId xmlns:a16="http://schemas.microsoft.com/office/drawing/2014/main" id="{7A94AC4E-F9E2-4776-BE25-81FF6249EDAE}"/>
                    </a:ext>
                  </a:extLst>
                </p:cNvPr>
                <p:cNvSpPr>
                  <a:spLocks noChangeShapeType="1"/>
                </p:cNvSpPr>
                <p:nvPr/>
              </p:nvSpPr>
              <p:spPr bwMode="auto">
                <a:xfrm>
                  <a:off x="232763" y="203125"/>
                  <a:ext cx="389744" cy="29980"/>
                </a:xfrm>
                <a:prstGeom prst="line">
                  <a:avLst/>
                </a:prstGeom>
                <a:noFill/>
                <a:ln w="127000" cap="flat" cmpd="sng">
                  <a:solidFill>
                    <a:srgbClr val="4BACC6"/>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78879" name="椭圆 69">
                  <a:extLst>
                    <a:ext uri="{FF2B5EF4-FFF2-40B4-BE49-F238E27FC236}">
                      <a16:creationId xmlns:a16="http://schemas.microsoft.com/office/drawing/2014/main" id="{8CB83E31-DFC5-46CF-B5E5-6EB9BBDCFCCB}"/>
                    </a:ext>
                  </a:extLst>
                </p:cNvPr>
                <p:cNvSpPr>
                  <a:spLocks noChangeArrowheads="1"/>
                </p:cNvSpPr>
                <p:nvPr/>
              </p:nvSpPr>
              <p:spPr bwMode="auto">
                <a:xfrm>
                  <a:off x="0" y="0"/>
                  <a:ext cx="203125" cy="203125"/>
                </a:xfrm>
                <a:prstGeom prst="ellipse">
                  <a:avLst/>
                </a:prstGeom>
                <a:solidFill>
                  <a:srgbClr val="4BACC6"/>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nvGrpSpPr>
              <p:cNvPr id="78880" name="组合 61">
                <a:extLst>
                  <a:ext uri="{FF2B5EF4-FFF2-40B4-BE49-F238E27FC236}">
                    <a16:creationId xmlns:a16="http://schemas.microsoft.com/office/drawing/2014/main" id="{99330112-AA6C-455D-9AFF-7C76AD1479E6}"/>
                  </a:ext>
                </a:extLst>
              </p:cNvPr>
              <p:cNvGrpSpPr>
                <a:grpSpLocks/>
              </p:cNvGrpSpPr>
              <p:nvPr/>
            </p:nvGrpSpPr>
            <p:grpSpPr bwMode="auto">
              <a:xfrm>
                <a:off x="883481" y="0"/>
                <a:ext cx="883481" cy="772751"/>
                <a:chOff x="0" y="0"/>
                <a:chExt cx="883481" cy="772751"/>
              </a:xfrm>
            </p:grpSpPr>
            <p:sp>
              <p:nvSpPr>
                <p:cNvPr id="78881" name="任意多边形 62">
                  <a:extLst>
                    <a:ext uri="{FF2B5EF4-FFF2-40B4-BE49-F238E27FC236}">
                      <a16:creationId xmlns:a16="http://schemas.microsoft.com/office/drawing/2014/main" id="{E1561180-2D3F-4731-AB08-9958F8C660D6}"/>
                    </a:ext>
                  </a:extLst>
                </p:cNvPr>
                <p:cNvSpPr>
                  <a:spLocks noChangeArrowheads="1"/>
                </p:cNvSpPr>
                <p:nvPr/>
              </p:nvSpPr>
              <p:spPr bwMode="auto">
                <a:xfrm>
                  <a:off x="232763" y="203125"/>
                  <a:ext cx="269823" cy="569626"/>
                </a:xfrm>
                <a:custGeom>
                  <a:avLst/>
                  <a:gdLst>
                    <a:gd name="T0" fmla="*/ 0 w 269823"/>
                    <a:gd name="T1" fmla="*/ 0 h 569626"/>
                    <a:gd name="T2" fmla="*/ 254833 w 269823"/>
                    <a:gd name="T3" fmla="*/ 254833 h 569626"/>
                    <a:gd name="T4" fmla="*/ 269823 w 269823"/>
                    <a:gd name="T5" fmla="*/ 404734 h 569626"/>
                    <a:gd name="T6" fmla="*/ 44971 w 269823"/>
                    <a:gd name="T7" fmla="*/ 569626 h 569626"/>
                    <a:gd name="T8" fmla="*/ 0 60000 65536"/>
                    <a:gd name="T9" fmla="*/ 0 60000 65536"/>
                    <a:gd name="T10" fmla="*/ 0 60000 65536"/>
                    <a:gd name="T11" fmla="*/ 0 60000 65536"/>
                    <a:gd name="T12" fmla="*/ 0 w 269823"/>
                    <a:gd name="T13" fmla="*/ 0 h 569626"/>
                    <a:gd name="T14" fmla="*/ 269823 w 269823"/>
                    <a:gd name="T15" fmla="*/ 569626 h 569626"/>
                  </a:gdLst>
                  <a:ahLst/>
                  <a:cxnLst>
                    <a:cxn ang="T8">
                      <a:pos x="T0" y="T1"/>
                    </a:cxn>
                    <a:cxn ang="T9">
                      <a:pos x="T2" y="T3"/>
                    </a:cxn>
                    <a:cxn ang="T10">
                      <a:pos x="T4" y="T5"/>
                    </a:cxn>
                    <a:cxn ang="T11">
                      <a:pos x="T6" y="T7"/>
                    </a:cxn>
                  </a:cxnLst>
                  <a:rect l="T12" t="T13" r="T14" b="T15"/>
                  <a:pathLst>
                    <a:path w="269823" h="569626">
                      <a:moveTo>
                        <a:pt x="0" y="0"/>
                      </a:moveTo>
                      <a:lnTo>
                        <a:pt x="254833" y="254833"/>
                      </a:lnTo>
                      <a:lnTo>
                        <a:pt x="269823" y="404734"/>
                      </a:lnTo>
                      <a:lnTo>
                        <a:pt x="44971" y="569626"/>
                      </a:lnTo>
                    </a:path>
                  </a:pathLst>
                </a:custGeom>
                <a:noFill/>
                <a:ln w="127000" cap="flat" cmpd="sng">
                  <a:solidFill>
                    <a:srgbClr val="4BACC6"/>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82" name="任意多边形 63">
                  <a:extLst>
                    <a:ext uri="{FF2B5EF4-FFF2-40B4-BE49-F238E27FC236}">
                      <a16:creationId xmlns:a16="http://schemas.microsoft.com/office/drawing/2014/main" id="{66583EE4-9AA5-4C72-93B6-DA9DA41E1B55}"/>
                    </a:ext>
                  </a:extLst>
                </p:cNvPr>
                <p:cNvSpPr>
                  <a:spLocks noChangeArrowheads="1"/>
                </p:cNvSpPr>
                <p:nvPr/>
              </p:nvSpPr>
              <p:spPr bwMode="auto">
                <a:xfrm>
                  <a:off x="472606" y="412987"/>
                  <a:ext cx="410875" cy="359764"/>
                </a:xfrm>
                <a:custGeom>
                  <a:avLst/>
                  <a:gdLst>
                    <a:gd name="T0" fmla="*/ 0 w 299803"/>
                    <a:gd name="T1" fmla="*/ 0 h 299804"/>
                    <a:gd name="T2" fmla="*/ 194872 w 299803"/>
                    <a:gd name="T3" fmla="*/ 74951 h 299804"/>
                    <a:gd name="T4" fmla="*/ 299803 w 299803"/>
                    <a:gd name="T5" fmla="*/ 299804 h 299804"/>
                    <a:gd name="T6" fmla="*/ 0 60000 65536"/>
                    <a:gd name="T7" fmla="*/ 0 60000 65536"/>
                    <a:gd name="T8" fmla="*/ 0 60000 65536"/>
                    <a:gd name="T9" fmla="*/ 0 w 299803"/>
                    <a:gd name="T10" fmla="*/ 0 h 299804"/>
                    <a:gd name="T11" fmla="*/ 299803 w 299803"/>
                    <a:gd name="T12" fmla="*/ 299804 h 299804"/>
                  </a:gdLst>
                  <a:ahLst/>
                  <a:cxnLst>
                    <a:cxn ang="T6">
                      <a:pos x="T0" y="T1"/>
                    </a:cxn>
                    <a:cxn ang="T7">
                      <a:pos x="T2" y="T3"/>
                    </a:cxn>
                    <a:cxn ang="T8">
                      <a:pos x="T4" y="T5"/>
                    </a:cxn>
                  </a:cxnLst>
                  <a:rect l="T9" t="T10" r="T11" b="T12"/>
                  <a:pathLst>
                    <a:path w="299803" h="299804">
                      <a:moveTo>
                        <a:pt x="0" y="0"/>
                      </a:moveTo>
                      <a:lnTo>
                        <a:pt x="194872" y="74951"/>
                      </a:lnTo>
                      <a:lnTo>
                        <a:pt x="299803" y="299804"/>
                      </a:lnTo>
                    </a:path>
                  </a:pathLst>
                </a:custGeom>
                <a:noFill/>
                <a:ln w="127000" cap="flat" cmpd="sng">
                  <a:solidFill>
                    <a:srgbClr val="4BACC6"/>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83" name="直接连接符 64">
                  <a:extLst>
                    <a:ext uri="{FF2B5EF4-FFF2-40B4-BE49-F238E27FC236}">
                      <a16:creationId xmlns:a16="http://schemas.microsoft.com/office/drawing/2014/main" id="{53A8E5E5-82B2-491F-AF6E-CE2AC72B5D25}"/>
                    </a:ext>
                  </a:extLst>
                </p:cNvPr>
                <p:cNvSpPr>
                  <a:spLocks noChangeShapeType="1"/>
                </p:cNvSpPr>
                <p:nvPr/>
              </p:nvSpPr>
              <p:spPr bwMode="auto">
                <a:xfrm>
                  <a:off x="232763" y="203125"/>
                  <a:ext cx="389744" cy="29980"/>
                </a:xfrm>
                <a:prstGeom prst="line">
                  <a:avLst/>
                </a:prstGeom>
                <a:noFill/>
                <a:ln w="127000" cap="flat" cmpd="sng">
                  <a:solidFill>
                    <a:srgbClr val="4BACC6"/>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78884" name="椭圆 65">
                  <a:extLst>
                    <a:ext uri="{FF2B5EF4-FFF2-40B4-BE49-F238E27FC236}">
                      <a16:creationId xmlns:a16="http://schemas.microsoft.com/office/drawing/2014/main" id="{7CB2C383-D13E-4001-8D79-22E3DFCEAA14}"/>
                    </a:ext>
                  </a:extLst>
                </p:cNvPr>
                <p:cNvSpPr>
                  <a:spLocks noChangeArrowheads="1"/>
                </p:cNvSpPr>
                <p:nvPr/>
              </p:nvSpPr>
              <p:spPr bwMode="auto">
                <a:xfrm>
                  <a:off x="0" y="0"/>
                  <a:ext cx="203125" cy="203125"/>
                </a:xfrm>
                <a:prstGeom prst="ellipse">
                  <a:avLst/>
                </a:prstGeom>
                <a:solidFill>
                  <a:srgbClr val="4BACC6"/>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grpSp>
        </p:grpSp>
      </p:grpSp>
      <p:grpSp>
        <p:nvGrpSpPr>
          <p:cNvPr id="2" name="Group 1">
            <a:extLst>
              <a:ext uri="{FF2B5EF4-FFF2-40B4-BE49-F238E27FC236}">
                <a16:creationId xmlns:a16="http://schemas.microsoft.com/office/drawing/2014/main" id="{F1324304-24B4-4B2E-8A57-1AE2401500D0}"/>
              </a:ext>
            </a:extLst>
          </p:cNvPr>
          <p:cNvGrpSpPr/>
          <p:nvPr/>
        </p:nvGrpSpPr>
        <p:grpSpPr>
          <a:xfrm>
            <a:off x="2311740" y="1825698"/>
            <a:ext cx="3751263" cy="2479673"/>
            <a:chOff x="2311740" y="1825698"/>
            <a:chExt cx="3751263" cy="2479673"/>
          </a:xfrm>
        </p:grpSpPr>
        <p:sp>
          <p:nvSpPr>
            <p:cNvPr id="78885" name="椭圆形标注 74">
              <a:extLst>
                <a:ext uri="{FF2B5EF4-FFF2-40B4-BE49-F238E27FC236}">
                  <a16:creationId xmlns:a16="http://schemas.microsoft.com/office/drawing/2014/main" id="{49E8294C-6C18-4CF7-9987-D77879549F60}"/>
                </a:ext>
              </a:extLst>
            </p:cNvPr>
            <p:cNvSpPr>
              <a:spLocks noChangeArrowheads="1"/>
            </p:cNvSpPr>
            <p:nvPr/>
          </p:nvSpPr>
          <p:spPr bwMode="auto">
            <a:xfrm>
              <a:off x="2311740" y="1825698"/>
              <a:ext cx="3751263" cy="2479673"/>
            </a:xfrm>
            <a:prstGeom prst="wedgeEllipseCallout">
              <a:avLst>
                <a:gd name="adj1" fmla="val -22903"/>
                <a:gd name="adj2" fmla="val 64005"/>
              </a:avLst>
            </a:prstGeom>
            <a:solidFill>
              <a:srgbClr val="E36C09"/>
            </a:solidFill>
            <a:ln w="5715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87" name="TextBox 76">
              <a:extLst>
                <a:ext uri="{FF2B5EF4-FFF2-40B4-BE49-F238E27FC236}">
                  <a16:creationId xmlns:a16="http://schemas.microsoft.com/office/drawing/2014/main" id="{4B9A9493-130D-4AAE-82C2-8DBB5F8D379F}"/>
                </a:ext>
              </a:extLst>
            </p:cNvPr>
            <p:cNvSpPr>
              <a:spLocks noChangeArrowheads="1"/>
            </p:cNvSpPr>
            <p:nvPr/>
          </p:nvSpPr>
          <p:spPr bwMode="auto">
            <a:xfrm flipH="1">
              <a:off x="3272057" y="2033118"/>
              <a:ext cx="1863725"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zh-CN" sz="2000" b="1" i="1" dirty="0">
                  <a:solidFill>
                    <a:srgbClr val="FFFFFF"/>
                  </a:solidFill>
                  <a:latin typeface="Arial Rounded MT Bold" panose="020F0704030504030204" pitchFamily="34" charset="0"/>
                  <a:ea typeface="微软雅黑" panose="020B0503020204020204" pitchFamily="34" charset="-122"/>
                  <a:sym typeface="Times New Roman" panose="02020603050405020304" pitchFamily="18" charset="0"/>
                </a:rPr>
                <a:t>Big </a:t>
              </a:r>
              <a:r>
                <a:rPr lang="en-US" altLang="zh-CN" sz="2400" b="1" i="1" dirty="0">
                  <a:solidFill>
                    <a:srgbClr val="FFFFFF"/>
                  </a:solidFill>
                  <a:latin typeface="Arial Rounded MT Bold" panose="020F0704030504030204" pitchFamily="34" charset="0"/>
                  <a:ea typeface="微软雅黑" panose="020B0503020204020204" pitchFamily="34" charset="-122"/>
                  <a:sym typeface="Times New Roman" panose="02020603050405020304" pitchFamily="18" charset="0"/>
                </a:rPr>
                <a:t>Data</a:t>
              </a:r>
              <a:endParaRPr lang="zh-CN" altLang="en-US" sz="2000" b="1" i="1" dirty="0">
                <a:solidFill>
                  <a:srgbClr val="FFFFFF"/>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78888" name="TextBox 77">
              <a:extLst>
                <a:ext uri="{FF2B5EF4-FFF2-40B4-BE49-F238E27FC236}">
                  <a16:creationId xmlns:a16="http://schemas.microsoft.com/office/drawing/2014/main" id="{F30574BA-A386-496A-950E-19987022A7BC}"/>
                </a:ext>
              </a:extLst>
            </p:cNvPr>
            <p:cNvSpPr>
              <a:spLocks noChangeArrowheads="1"/>
            </p:cNvSpPr>
            <p:nvPr/>
          </p:nvSpPr>
          <p:spPr bwMode="auto">
            <a:xfrm>
              <a:off x="2999742" y="2404610"/>
              <a:ext cx="252021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Usually associated to large volume of data following into an application </a:t>
              </a:r>
            </a:p>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Or are any analysis usually at a very frequent basis</a:t>
              </a:r>
              <a:endParaRPr lang="en-US" altLang="en-US" sz="1600" b="1" i="1" dirty="0">
                <a:solidFill>
                  <a:srgbClr val="FFFFFF"/>
                </a:solidFill>
                <a:latin typeface="Arial Rounded MT Bold" panose="020F0704030504030204" pitchFamily="34" charset="0"/>
                <a:sym typeface="Arial Rounded MT Bold" panose="020F0704030504030204" pitchFamily="34" charset="0"/>
              </a:endParaRPr>
            </a:p>
          </p:txBody>
        </p:sp>
      </p:grpSp>
      <p:grpSp>
        <p:nvGrpSpPr>
          <p:cNvPr id="3" name="Group 2">
            <a:extLst>
              <a:ext uri="{FF2B5EF4-FFF2-40B4-BE49-F238E27FC236}">
                <a16:creationId xmlns:a16="http://schemas.microsoft.com/office/drawing/2014/main" id="{006E4114-1AEC-44C3-BC3E-81FC98FECA0F}"/>
              </a:ext>
            </a:extLst>
          </p:cNvPr>
          <p:cNvGrpSpPr/>
          <p:nvPr/>
        </p:nvGrpSpPr>
        <p:grpSpPr>
          <a:xfrm>
            <a:off x="6207954" y="1630844"/>
            <a:ext cx="3751263" cy="2687733"/>
            <a:chOff x="6207954" y="1630844"/>
            <a:chExt cx="3751263" cy="2687733"/>
          </a:xfrm>
        </p:grpSpPr>
        <p:sp>
          <p:nvSpPr>
            <p:cNvPr id="78886" name="椭圆形标注 75">
              <a:extLst>
                <a:ext uri="{FF2B5EF4-FFF2-40B4-BE49-F238E27FC236}">
                  <a16:creationId xmlns:a16="http://schemas.microsoft.com/office/drawing/2014/main" id="{BB5230EF-A069-41F3-8722-ECF037EBDB49}"/>
                </a:ext>
              </a:extLst>
            </p:cNvPr>
            <p:cNvSpPr>
              <a:spLocks noChangeArrowheads="1"/>
            </p:cNvSpPr>
            <p:nvPr/>
          </p:nvSpPr>
          <p:spPr bwMode="auto">
            <a:xfrm flipH="1">
              <a:off x="6207954" y="1630844"/>
              <a:ext cx="3751263" cy="2687733"/>
            </a:xfrm>
            <a:prstGeom prst="wedgeEllipseCallout">
              <a:avLst>
                <a:gd name="adj1" fmla="val -22903"/>
                <a:gd name="adj2" fmla="val 64005"/>
              </a:avLst>
            </a:prstGeom>
            <a:solidFill>
              <a:srgbClr val="4BACC6"/>
            </a:solidFill>
            <a:ln w="5715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78889" name="TextBox 78">
              <a:extLst>
                <a:ext uri="{FF2B5EF4-FFF2-40B4-BE49-F238E27FC236}">
                  <a16:creationId xmlns:a16="http://schemas.microsoft.com/office/drawing/2014/main" id="{B36FE1B2-0390-4FC3-A15D-569AB15330F9}"/>
                </a:ext>
              </a:extLst>
            </p:cNvPr>
            <p:cNvSpPr>
              <a:spLocks noChangeArrowheads="1"/>
            </p:cNvSpPr>
            <p:nvPr/>
          </p:nvSpPr>
          <p:spPr bwMode="auto">
            <a:xfrm flipH="1">
              <a:off x="7028818" y="1814732"/>
              <a:ext cx="203580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2400" b="1" i="1" dirty="0">
                  <a:solidFill>
                    <a:srgbClr val="FFFFFF"/>
                  </a:solidFill>
                  <a:latin typeface="Arial Rounded MT Bold" panose="020F0704030504030204" pitchFamily="34" charset="0"/>
                  <a:ea typeface="微软雅黑" panose="020B0503020204020204" pitchFamily="34" charset="-122"/>
                  <a:sym typeface="Times New Roman" panose="02020603050405020304" pitchFamily="18" charset="0"/>
                </a:rPr>
                <a:t>Large-Scale Data</a:t>
              </a:r>
              <a:endParaRPr lang="zh-CN" altLang="en-US" sz="2400" b="1" i="1" dirty="0">
                <a:solidFill>
                  <a:srgbClr val="FFFFFF"/>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78890" name="TextBox 79">
              <a:extLst>
                <a:ext uri="{FF2B5EF4-FFF2-40B4-BE49-F238E27FC236}">
                  <a16:creationId xmlns:a16="http://schemas.microsoft.com/office/drawing/2014/main" id="{591972EF-B616-4A80-8B5D-D090849FE26A}"/>
                </a:ext>
              </a:extLst>
            </p:cNvPr>
            <p:cNvSpPr>
              <a:spLocks noChangeArrowheads="1"/>
            </p:cNvSpPr>
            <p:nvPr/>
          </p:nvSpPr>
          <p:spPr bwMode="auto">
            <a:xfrm>
              <a:off x="6737554" y="2452460"/>
              <a:ext cx="26920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Can be associated with data that grows to a huge size over time </a:t>
              </a:r>
            </a:p>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Is held by conventional data warehousing solutions</a:t>
              </a:r>
              <a:endParaRPr lang="en-US" altLang="en-US" sz="1600" b="1" i="1" dirty="0">
                <a:solidFill>
                  <a:srgbClr val="FFFFFF"/>
                </a:solidFill>
                <a:latin typeface="Arial Rounded MT Bold" panose="020F0704030504030204" pitchFamily="34" charset="0"/>
                <a:sym typeface="Arial Rounded MT Bold" panose="020F0704030504030204" pitchFamily="34" charset="0"/>
              </a:endParaRPr>
            </a:p>
          </p:txBody>
        </p:sp>
      </p:grpSp>
      <p:sp>
        <p:nvSpPr>
          <p:cNvPr id="78891" name="TextBox 80">
            <a:extLst>
              <a:ext uri="{FF2B5EF4-FFF2-40B4-BE49-F238E27FC236}">
                <a16:creationId xmlns:a16="http://schemas.microsoft.com/office/drawing/2014/main" id="{9EDCF647-B65E-4D0A-9F83-94AF9247ACDA}"/>
              </a:ext>
            </a:extLst>
          </p:cNvPr>
          <p:cNvSpPr>
            <a:spLocks noChangeArrowheads="1"/>
          </p:cNvSpPr>
          <p:nvPr/>
        </p:nvSpPr>
        <p:spPr bwMode="auto">
          <a:xfrm>
            <a:off x="2855913" y="620714"/>
            <a:ext cx="6208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3600" b="1" i="1" dirty="0">
                <a:solidFill>
                  <a:srgbClr val="595959"/>
                </a:solidFill>
                <a:latin typeface="Arial Rounded MT Bold" panose="020F0704030504030204" pitchFamily="34" charset="0"/>
                <a:ea typeface="微软雅黑" panose="020B0503020204020204" pitchFamily="34" charset="-122"/>
                <a:sym typeface="Times New Roman" panose="02020603050405020304" pitchFamily="18" charset="0"/>
              </a:rPr>
              <a:t>Differences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891"/>
                                        </p:tgtEl>
                                        <p:attrNameLst>
                                          <p:attrName>style.visibility</p:attrName>
                                        </p:attrNameLst>
                                      </p:cBhvr>
                                      <p:to>
                                        <p:strVal val="visible"/>
                                      </p:to>
                                    </p:set>
                                    <p:animEffect transition="in" filter="barn(inVertical)">
                                      <p:cBhvr>
                                        <p:cTn id="7" dur="500"/>
                                        <p:tgtEl>
                                          <p:spTgt spid="78891"/>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9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695550" y="404748"/>
            <a:ext cx="257442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Big Data</a:t>
            </a:r>
          </a:p>
        </p:txBody>
      </p:sp>
      <p:pic>
        <p:nvPicPr>
          <p:cNvPr id="19" name="Picture 18" descr="Login History">
            <a:extLst>
              <a:ext uri="{FF2B5EF4-FFF2-40B4-BE49-F238E27FC236}">
                <a16:creationId xmlns:a16="http://schemas.microsoft.com/office/drawing/2014/main" id="{4ED5FE9F-4FF4-408E-94B2-C89FFB311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3" y="0"/>
            <a:ext cx="11099653" cy="6858000"/>
          </a:xfrm>
          <a:prstGeom prst="rect">
            <a:avLst/>
          </a:prstGeom>
        </p:spPr>
      </p:pic>
      <p:pic>
        <p:nvPicPr>
          <p:cNvPr id="21" name="Picture 20" descr="Access Records">
            <a:extLst>
              <a:ext uri="{FF2B5EF4-FFF2-40B4-BE49-F238E27FC236}">
                <a16:creationId xmlns:a16="http://schemas.microsoft.com/office/drawing/2014/main" id="{A72DD5AD-95B9-4102-A01A-F316B16C3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90" y="1079000"/>
            <a:ext cx="11447619" cy="5000000"/>
          </a:xfrm>
          <a:prstGeom prst="rect">
            <a:avLst/>
          </a:prstGeom>
        </p:spPr>
      </p:pic>
    </p:spTree>
    <p:extLst>
      <p:ext uri="{BB962C8B-B14F-4D97-AF65-F5344CB8AC3E}">
        <p14:creationId xmlns:p14="http://schemas.microsoft.com/office/powerpoint/2010/main" val="528211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6CAA77-0CEB-4F9C-940C-8E48CF134F91}"/>
              </a:ext>
            </a:extLst>
          </p:cNvPr>
          <p:cNvSpPr>
            <a:spLocks noGrp="1"/>
          </p:cNvSpPr>
          <p:nvPr>
            <p:ph type="dt" sz="half" idx="10"/>
          </p:nvPr>
        </p:nvSpPr>
        <p:spPr/>
        <p:txBody>
          <a:bodyPr/>
          <a:lstStyle/>
          <a:p>
            <a:fld id="{E138AD22-57B0-447B-8005-45427ED90B72}" type="datetime1">
              <a:rPr lang="en-US" altLang="en-US" smtClean="0"/>
              <a:pPr/>
              <a:t>2/18/2019</a:t>
            </a:fld>
            <a:endParaRPr lang="zh-CN" altLang="en-US" sz="1800">
              <a:solidFill>
                <a:schemeClr val="tx1"/>
              </a:solidFill>
              <a:latin typeface="+mj-lt"/>
            </a:endParaRPr>
          </a:p>
        </p:txBody>
      </p:sp>
      <p:sp>
        <p:nvSpPr>
          <p:cNvPr id="12" name="Rectangle 11">
            <a:extLst>
              <a:ext uri="{FF2B5EF4-FFF2-40B4-BE49-F238E27FC236}">
                <a16:creationId xmlns:a16="http://schemas.microsoft.com/office/drawing/2014/main" id="{B80E61AA-0CBA-481C-9FF7-CFEFD8AD4F51}"/>
              </a:ext>
            </a:extLst>
          </p:cNvPr>
          <p:cNvSpPr/>
          <p:nvPr/>
        </p:nvSpPr>
        <p:spPr>
          <a:xfrm>
            <a:off x="343154" y="404748"/>
            <a:ext cx="491442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Large-Scale Data</a:t>
            </a:r>
          </a:p>
        </p:txBody>
      </p:sp>
      <p:pic>
        <p:nvPicPr>
          <p:cNvPr id="4" name="Picture 3" descr="Amazon Transaction History">
            <a:extLst>
              <a:ext uri="{FF2B5EF4-FFF2-40B4-BE49-F238E27FC236}">
                <a16:creationId xmlns:a16="http://schemas.microsoft.com/office/drawing/2014/main" id="{0BF315E1-5BAE-4FE3-AE10-1501C5BDD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40" y="1328078"/>
            <a:ext cx="7994028" cy="4890627"/>
          </a:xfrm>
          <a:prstGeom prst="rect">
            <a:avLst/>
          </a:prstGeom>
        </p:spPr>
      </p:pic>
      <p:pic>
        <p:nvPicPr>
          <p:cNvPr id="6" name="Picture 5" descr="Transaction Records">
            <a:extLst>
              <a:ext uri="{FF2B5EF4-FFF2-40B4-BE49-F238E27FC236}">
                <a16:creationId xmlns:a16="http://schemas.microsoft.com/office/drawing/2014/main" id="{341C1E1E-4B64-49E8-A115-902380D05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898" y="2117790"/>
            <a:ext cx="6753248" cy="2779825"/>
          </a:xfrm>
          <a:prstGeom prst="rect">
            <a:avLst/>
          </a:prstGeom>
        </p:spPr>
      </p:pic>
    </p:spTree>
    <p:extLst>
      <p:ext uri="{BB962C8B-B14F-4D97-AF65-F5344CB8AC3E}">
        <p14:creationId xmlns:p14="http://schemas.microsoft.com/office/powerpoint/2010/main" val="1613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a:extLst>
              <a:ext uri="{FF2B5EF4-FFF2-40B4-BE49-F238E27FC236}">
                <a16:creationId xmlns:a16="http://schemas.microsoft.com/office/drawing/2014/main" id="{AA09B1EC-BD8B-42E5-AF0F-C3BFC7D0BBD0}"/>
              </a:ext>
            </a:extLst>
          </p:cNvPr>
          <p:cNvSpPr>
            <a:spLocks noGrp="1"/>
          </p:cNvSpPr>
          <p:nvPr>
            <p:ph type="sldNum" sz="quarter" idx="12"/>
          </p:nvPr>
        </p:nvSpPr>
        <p:spPr/>
        <p:txBody>
          <a:bodyPr/>
          <a:lstStyle/>
          <a:p>
            <a:fld id="{3E7F94FE-D246-4429-856D-7EEF7A1084B0}" type="slidenum">
              <a:rPr lang="en-US" altLang="en-US"/>
              <a:pPr/>
              <a:t>6</a:t>
            </a:fld>
            <a:endParaRPr lang="zh-CN" altLang="en-US" sz="1800">
              <a:solidFill>
                <a:schemeClr val="tx1"/>
              </a:solidFill>
              <a:latin typeface="Arial" panose="020B0604020202020204" pitchFamily="34" charset="0"/>
            </a:endParaRPr>
          </a:p>
        </p:txBody>
      </p:sp>
      <p:sp>
        <p:nvSpPr>
          <p:cNvPr id="19458" name="矩形 39">
            <a:extLst>
              <a:ext uri="{FF2B5EF4-FFF2-40B4-BE49-F238E27FC236}">
                <a16:creationId xmlns:a16="http://schemas.microsoft.com/office/drawing/2014/main" id="{C0833DDC-DC80-4C7A-B38A-8EEC6F431FB2}"/>
              </a:ext>
            </a:extLst>
          </p:cNvPr>
          <p:cNvSpPr>
            <a:spLocks noChangeArrowheads="1"/>
          </p:cNvSpPr>
          <p:nvPr/>
        </p:nvSpPr>
        <p:spPr bwMode="auto">
          <a:xfrm>
            <a:off x="1775640" y="3324226"/>
            <a:ext cx="9144000" cy="73025"/>
          </a:xfrm>
          <a:prstGeom prst="rect">
            <a:avLst/>
          </a:prstGeom>
          <a:solidFill>
            <a:srgbClr val="D8D8D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3" name="椭圆 44">
            <a:extLst>
              <a:ext uri="{FF2B5EF4-FFF2-40B4-BE49-F238E27FC236}">
                <a16:creationId xmlns:a16="http://schemas.microsoft.com/office/drawing/2014/main" id="{4DE87473-9E9A-489F-83C0-8CE02035A0C4}"/>
              </a:ext>
            </a:extLst>
          </p:cNvPr>
          <p:cNvSpPr>
            <a:spLocks noChangeArrowheads="1"/>
          </p:cNvSpPr>
          <p:nvPr/>
        </p:nvSpPr>
        <p:spPr bwMode="auto">
          <a:xfrm>
            <a:off x="3925599" y="3268663"/>
            <a:ext cx="157163" cy="157162"/>
          </a:xfrm>
          <a:prstGeom prst="ellipse">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4" name="圆角矩形 45">
            <a:extLst>
              <a:ext uri="{FF2B5EF4-FFF2-40B4-BE49-F238E27FC236}">
                <a16:creationId xmlns:a16="http://schemas.microsoft.com/office/drawing/2014/main" id="{CB41A698-E8D0-454A-A96C-6884DB5AF38B}"/>
              </a:ext>
            </a:extLst>
          </p:cNvPr>
          <p:cNvSpPr>
            <a:spLocks noChangeArrowheads="1"/>
          </p:cNvSpPr>
          <p:nvPr/>
        </p:nvSpPr>
        <p:spPr bwMode="auto">
          <a:xfrm>
            <a:off x="1990726" y="3621088"/>
            <a:ext cx="4057650" cy="2328122"/>
          </a:xfrm>
          <a:prstGeom prst="roundRect">
            <a:avLst>
              <a:gd name="adj" fmla="val 16667"/>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5" name="椭圆 46">
            <a:extLst>
              <a:ext uri="{FF2B5EF4-FFF2-40B4-BE49-F238E27FC236}">
                <a16:creationId xmlns:a16="http://schemas.microsoft.com/office/drawing/2014/main" id="{77B594F2-D5C7-4B36-90C2-B42398F97826}"/>
              </a:ext>
            </a:extLst>
          </p:cNvPr>
          <p:cNvSpPr>
            <a:spLocks noChangeArrowheads="1"/>
          </p:cNvSpPr>
          <p:nvPr/>
        </p:nvSpPr>
        <p:spPr bwMode="auto">
          <a:xfrm>
            <a:off x="5418138" y="3451226"/>
            <a:ext cx="796925" cy="796925"/>
          </a:xfrm>
          <a:prstGeom prst="ellipse">
            <a:avLst/>
          </a:prstGeom>
          <a:solidFill>
            <a:srgbClr val="FFFFFF"/>
          </a:solidFill>
          <a:ln w="25400" cap="flat" cmpd="sng">
            <a:solidFill>
              <a:srgbClr val="FFC00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6" name="TextBox 47">
            <a:extLst>
              <a:ext uri="{FF2B5EF4-FFF2-40B4-BE49-F238E27FC236}">
                <a16:creationId xmlns:a16="http://schemas.microsoft.com/office/drawing/2014/main" id="{13C3DA32-EC96-4F5C-BE43-B85014FAF1A0}"/>
              </a:ext>
            </a:extLst>
          </p:cNvPr>
          <p:cNvSpPr>
            <a:spLocks noChangeArrowheads="1"/>
          </p:cNvSpPr>
          <p:nvPr/>
        </p:nvSpPr>
        <p:spPr bwMode="auto">
          <a:xfrm flipH="1">
            <a:off x="5385300" y="3633937"/>
            <a:ext cx="77311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200" b="1" i="1" dirty="0">
                <a:solidFill>
                  <a:srgbClr val="9E7800"/>
                </a:solidFill>
                <a:latin typeface="方正兰亭细黑_GBK" charset="-122"/>
                <a:ea typeface="方正兰亭细黑_GBK" charset="-122"/>
                <a:sym typeface="Times New Roman" panose="02020603050405020304" pitchFamily="18" charset="0"/>
              </a:rPr>
              <a:t>1</a:t>
            </a:r>
          </a:p>
        </p:txBody>
      </p:sp>
      <p:sp>
        <p:nvSpPr>
          <p:cNvPr id="19467" name="TextBox 48">
            <a:extLst>
              <a:ext uri="{FF2B5EF4-FFF2-40B4-BE49-F238E27FC236}">
                <a16:creationId xmlns:a16="http://schemas.microsoft.com/office/drawing/2014/main" id="{3C126E4C-9AEE-4118-AC25-1AC8B34CC017}"/>
              </a:ext>
            </a:extLst>
          </p:cNvPr>
          <p:cNvSpPr>
            <a:spLocks noChangeArrowheads="1"/>
          </p:cNvSpPr>
          <p:nvPr/>
        </p:nvSpPr>
        <p:spPr bwMode="auto">
          <a:xfrm>
            <a:off x="2098674" y="3932239"/>
            <a:ext cx="3853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2000" b="1" i="1" dirty="0">
                <a:solidFill>
                  <a:srgbClr val="FFFFFF"/>
                </a:solidFill>
                <a:ea typeface="微软雅黑" panose="020B0503020204020204" pitchFamily="34" charset="-122"/>
                <a:sym typeface="Arial" panose="020B0604020202020204" pitchFamily="34" charset="0"/>
              </a:rPr>
              <a:t>Computationally Expensive</a:t>
            </a:r>
          </a:p>
        </p:txBody>
      </p:sp>
      <p:sp>
        <p:nvSpPr>
          <p:cNvPr id="19481" name="椭圆 62">
            <a:extLst>
              <a:ext uri="{FF2B5EF4-FFF2-40B4-BE49-F238E27FC236}">
                <a16:creationId xmlns:a16="http://schemas.microsoft.com/office/drawing/2014/main" id="{CB8813D5-6D66-4817-A855-46C86D6C2424}"/>
              </a:ext>
            </a:extLst>
          </p:cNvPr>
          <p:cNvSpPr>
            <a:spLocks noChangeArrowheads="1"/>
          </p:cNvSpPr>
          <p:nvPr/>
        </p:nvSpPr>
        <p:spPr bwMode="auto">
          <a:xfrm>
            <a:off x="8459048" y="3268663"/>
            <a:ext cx="157162" cy="157162"/>
          </a:xfrm>
          <a:prstGeom prst="ellipse">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2" name="圆角矩形 63">
            <a:extLst>
              <a:ext uri="{FF2B5EF4-FFF2-40B4-BE49-F238E27FC236}">
                <a16:creationId xmlns:a16="http://schemas.microsoft.com/office/drawing/2014/main" id="{5953A0FA-C0BC-49C6-943A-8FA50B217F11}"/>
              </a:ext>
            </a:extLst>
          </p:cNvPr>
          <p:cNvSpPr>
            <a:spLocks noChangeArrowheads="1"/>
          </p:cNvSpPr>
          <p:nvPr/>
        </p:nvSpPr>
        <p:spPr bwMode="auto">
          <a:xfrm>
            <a:off x="6381751" y="3621087"/>
            <a:ext cx="4286249" cy="2328121"/>
          </a:xfrm>
          <a:prstGeom prst="roundRect">
            <a:avLst>
              <a:gd name="adj" fmla="val 16667"/>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3" name="椭圆 64">
            <a:extLst>
              <a:ext uri="{FF2B5EF4-FFF2-40B4-BE49-F238E27FC236}">
                <a16:creationId xmlns:a16="http://schemas.microsoft.com/office/drawing/2014/main" id="{806CF8C2-65B0-4EB0-B4FA-96BADD26865E}"/>
              </a:ext>
            </a:extLst>
          </p:cNvPr>
          <p:cNvSpPr>
            <a:spLocks noChangeArrowheads="1"/>
          </p:cNvSpPr>
          <p:nvPr/>
        </p:nvSpPr>
        <p:spPr bwMode="auto">
          <a:xfrm>
            <a:off x="10051471" y="3451226"/>
            <a:ext cx="796925" cy="796925"/>
          </a:xfrm>
          <a:prstGeom prst="ellipse">
            <a:avLst/>
          </a:prstGeom>
          <a:solidFill>
            <a:srgbClr val="FFFFFF"/>
          </a:solidFill>
          <a:ln w="25400" cap="flat" cmpd="sng">
            <a:solidFill>
              <a:srgbClr val="FFC00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4" name="TextBox 65">
            <a:extLst>
              <a:ext uri="{FF2B5EF4-FFF2-40B4-BE49-F238E27FC236}">
                <a16:creationId xmlns:a16="http://schemas.microsoft.com/office/drawing/2014/main" id="{C0269929-A09B-4503-9038-00768217F750}"/>
              </a:ext>
            </a:extLst>
          </p:cNvPr>
          <p:cNvSpPr>
            <a:spLocks noChangeArrowheads="1"/>
          </p:cNvSpPr>
          <p:nvPr/>
        </p:nvSpPr>
        <p:spPr bwMode="auto">
          <a:xfrm flipH="1">
            <a:off x="10056234" y="3638551"/>
            <a:ext cx="75247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200" b="1" i="1" dirty="0">
                <a:solidFill>
                  <a:srgbClr val="9E7800"/>
                </a:solidFill>
                <a:latin typeface="方正兰亭细黑_GBK" charset="-122"/>
                <a:ea typeface="方正兰亭细黑_GBK" charset="-122"/>
                <a:sym typeface="Times New Roman" panose="02020603050405020304" pitchFamily="18" charset="0"/>
              </a:rPr>
              <a:t>2</a:t>
            </a:r>
          </a:p>
        </p:txBody>
      </p:sp>
      <p:sp>
        <p:nvSpPr>
          <p:cNvPr id="19485" name="TextBox 66">
            <a:extLst>
              <a:ext uri="{FF2B5EF4-FFF2-40B4-BE49-F238E27FC236}">
                <a16:creationId xmlns:a16="http://schemas.microsoft.com/office/drawing/2014/main" id="{B193AB4F-E383-42B2-A572-A066737AA439}"/>
              </a:ext>
            </a:extLst>
          </p:cNvPr>
          <p:cNvSpPr>
            <a:spLocks noChangeArrowheads="1"/>
          </p:cNvSpPr>
          <p:nvPr/>
        </p:nvSpPr>
        <p:spPr bwMode="auto">
          <a:xfrm>
            <a:off x="6496050" y="4257070"/>
            <a:ext cx="40576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It is possible to partially address these scaling issues by reducing the data size</a:t>
            </a:r>
          </a:p>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All these reducing scale methods also reduce recommendation quality in several ways. </a:t>
            </a:r>
          </a:p>
        </p:txBody>
      </p:sp>
      <p:sp>
        <p:nvSpPr>
          <p:cNvPr id="19486" name="TextBox 67">
            <a:extLst>
              <a:ext uri="{FF2B5EF4-FFF2-40B4-BE49-F238E27FC236}">
                <a16:creationId xmlns:a16="http://schemas.microsoft.com/office/drawing/2014/main" id="{9C7CE3FF-5CB2-40FE-B66C-082228ED7539}"/>
              </a:ext>
            </a:extLst>
          </p:cNvPr>
          <p:cNvSpPr>
            <a:spLocks noChangeArrowheads="1"/>
          </p:cNvSpPr>
          <p:nvPr/>
        </p:nvSpPr>
        <p:spPr bwMode="auto">
          <a:xfrm>
            <a:off x="2795588" y="550864"/>
            <a:ext cx="71167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4000" b="1" i="1" dirty="0">
                <a:solidFill>
                  <a:srgbClr val="974806"/>
                </a:solidFill>
                <a:latin typeface="Arial Rounded MT Bold" panose="020F0704030504030204" pitchFamily="34" charset="0"/>
                <a:ea typeface="微软雅黑" panose="020B0503020204020204" pitchFamily="34" charset="-122"/>
                <a:sym typeface="Times New Roman" panose="02020603050405020304" pitchFamily="18" charset="0"/>
              </a:rPr>
              <a:t>Facing Problems When Using Traditional Algorithm</a:t>
            </a:r>
          </a:p>
        </p:txBody>
      </p:sp>
      <p:sp>
        <p:nvSpPr>
          <p:cNvPr id="2" name="Rectangle 1">
            <a:extLst>
              <a:ext uri="{FF2B5EF4-FFF2-40B4-BE49-F238E27FC236}">
                <a16:creationId xmlns:a16="http://schemas.microsoft.com/office/drawing/2014/main" id="{B37F0978-1F24-4CD3-A689-A42163222BEC}"/>
              </a:ext>
            </a:extLst>
          </p:cNvPr>
          <p:cNvSpPr/>
          <p:nvPr/>
        </p:nvSpPr>
        <p:spPr>
          <a:xfrm>
            <a:off x="4954815" y="2246581"/>
            <a:ext cx="2221275" cy="790345"/>
          </a:xfrm>
          <a:prstGeom prst="rect">
            <a:avLst/>
          </a:prstGeom>
          <a:noFill/>
        </p:spPr>
        <p:txBody>
          <a:bodyPr wrap="square" lIns="91440" tIns="45720" rIns="91440" bIns="45720">
            <a:spAutoFit/>
          </a:bodyPr>
          <a:lstStyle/>
          <a:p>
            <a:pPr algn="ctr">
              <a:lnSpc>
                <a:spcPct val="80000"/>
              </a:lnSpc>
            </a:pPr>
            <a:r>
              <a:rPr lang="en-US" sz="2800" b="1" i="1" dirty="0">
                <a:solidFill>
                  <a:srgbClr val="9E7800"/>
                </a:solidFill>
                <a:ea typeface="方正兰亭细黑_GBK" charset="-122"/>
              </a:rPr>
              <a:t>Collaborative Filter</a:t>
            </a:r>
          </a:p>
        </p:txBody>
      </p:sp>
      <p:cxnSp>
        <p:nvCxnSpPr>
          <p:cNvPr id="6" name="Straight Connector 5">
            <a:extLst>
              <a:ext uri="{FF2B5EF4-FFF2-40B4-BE49-F238E27FC236}">
                <a16:creationId xmlns:a16="http://schemas.microsoft.com/office/drawing/2014/main" id="{DE10A4CF-704F-4915-83D8-413B01E9CA8A}"/>
              </a:ext>
            </a:extLst>
          </p:cNvPr>
          <p:cNvCxnSpPr>
            <a:cxnSpLocks/>
          </p:cNvCxnSpPr>
          <p:nvPr/>
        </p:nvCxnSpPr>
        <p:spPr>
          <a:xfrm>
            <a:off x="5647561" y="3064708"/>
            <a:ext cx="71638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66">
            <a:extLst>
              <a:ext uri="{FF2B5EF4-FFF2-40B4-BE49-F238E27FC236}">
                <a16:creationId xmlns:a16="http://schemas.microsoft.com/office/drawing/2014/main" id="{9AD36D43-88CD-4BE9-B167-F32FDFEFFC59}"/>
              </a:ext>
            </a:extLst>
          </p:cNvPr>
          <p:cNvSpPr>
            <a:spLocks noChangeArrowheads="1"/>
          </p:cNvSpPr>
          <p:nvPr/>
        </p:nvSpPr>
        <p:spPr bwMode="auto">
          <a:xfrm>
            <a:off x="2098674" y="4346306"/>
            <a:ext cx="385331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Worst Case O(MN)</a:t>
            </a:r>
          </a:p>
          <a:p>
            <a:pPr marL="742950" lvl="1" indent="-285750">
              <a:buFont typeface="Wingdings" panose="05000000000000000000" pitchFamily="2" charset="2"/>
              <a:buChar char="§"/>
            </a:pPr>
            <a:r>
              <a:rPr lang="en-US" altLang="en-US" sz="1600" b="1" i="1" dirty="0">
                <a:solidFill>
                  <a:srgbClr val="FFFFFF"/>
                </a:solidFill>
                <a:ea typeface="微软雅黑" panose="020B0503020204020204" pitchFamily="34" charset="-122"/>
                <a:sym typeface="Arial" panose="020B0604020202020204" pitchFamily="34" charset="0"/>
              </a:rPr>
              <a:t>M: Number of customers </a:t>
            </a:r>
          </a:p>
          <a:p>
            <a:pPr marL="742950" lvl="1" indent="-285750">
              <a:buFont typeface="Wingdings" panose="05000000000000000000" pitchFamily="2" charset="2"/>
              <a:buChar char="§"/>
            </a:pPr>
            <a:r>
              <a:rPr lang="en-US" altLang="en-US" sz="1600" b="1" i="1" dirty="0">
                <a:solidFill>
                  <a:srgbClr val="FFFFFF"/>
                </a:solidFill>
                <a:ea typeface="微软雅黑" panose="020B0503020204020204" pitchFamily="34" charset="-122"/>
                <a:sym typeface="Arial" panose="020B0604020202020204" pitchFamily="34" charset="0"/>
              </a:rPr>
              <a:t>N: Number of product catalog items</a:t>
            </a:r>
          </a:p>
          <a:p>
            <a:r>
              <a:rPr lang="en-US" altLang="en-US" sz="1400" b="1" i="1" dirty="0">
                <a:solidFill>
                  <a:srgbClr val="FFFFFF"/>
                </a:solidFill>
                <a:ea typeface="微软雅黑" panose="020B0503020204020204" pitchFamily="34" charset="-122"/>
                <a:sym typeface="Arial" panose="020B0604020202020204" pitchFamily="34" charset="0"/>
              </a:rPr>
              <a:t>(since it examines M customers and up to N items for each customer)</a:t>
            </a:r>
          </a:p>
        </p:txBody>
      </p:sp>
      <p:sp>
        <p:nvSpPr>
          <p:cNvPr id="47" name="TextBox 48">
            <a:extLst>
              <a:ext uri="{FF2B5EF4-FFF2-40B4-BE49-F238E27FC236}">
                <a16:creationId xmlns:a16="http://schemas.microsoft.com/office/drawing/2014/main" id="{63C9DAFD-6202-4F67-8E9B-3006D783FE96}"/>
              </a:ext>
            </a:extLst>
          </p:cNvPr>
          <p:cNvSpPr>
            <a:spLocks noChangeArrowheads="1"/>
          </p:cNvSpPr>
          <p:nvPr/>
        </p:nvSpPr>
        <p:spPr bwMode="auto">
          <a:xfrm>
            <a:off x="6548438" y="3925677"/>
            <a:ext cx="3853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2000" b="1" i="1" dirty="0">
                <a:solidFill>
                  <a:srgbClr val="FFFFFF"/>
                </a:solidFill>
                <a:ea typeface="微软雅黑" panose="020B0503020204020204" pitchFamily="34" charset="-122"/>
                <a:sym typeface="Arial" panose="020B0604020202020204" pitchFamily="34" charset="0"/>
              </a:rPr>
              <a:t>Recommendation Quality</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a:extLst>
              <a:ext uri="{FF2B5EF4-FFF2-40B4-BE49-F238E27FC236}">
                <a16:creationId xmlns:a16="http://schemas.microsoft.com/office/drawing/2014/main" id="{AA09B1EC-BD8B-42E5-AF0F-C3BFC7D0BBD0}"/>
              </a:ext>
            </a:extLst>
          </p:cNvPr>
          <p:cNvSpPr>
            <a:spLocks noGrp="1"/>
          </p:cNvSpPr>
          <p:nvPr>
            <p:ph type="sldNum" sz="quarter" idx="12"/>
          </p:nvPr>
        </p:nvSpPr>
        <p:spPr/>
        <p:txBody>
          <a:bodyPr/>
          <a:lstStyle/>
          <a:p>
            <a:fld id="{3E7F94FE-D246-4429-856D-7EEF7A1084B0}" type="slidenum">
              <a:rPr lang="en-US" altLang="en-US"/>
              <a:pPr/>
              <a:t>7</a:t>
            </a:fld>
            <a:endParaRPr lang="zh-CN" altLang="en-US" sz="1800">
              <a:solidFill>
                <a:schemeClr val="tx1"/>
              </a:solidFill>
              <a:latin typeface="Arial" panose="020B0604020202020204" pitchFamily="34" charset="0"/>
            </a:endParaRPr>
          </a:p>
        </p:txBody>
      </p:sp>
      <p:sp>
        <p:nvSpPr>
          <p:cNvPr id="19486" name="TextBox 67">
            <a:extLst>
              <a:ext uri="{FF2B5EF4-FFF2-40B4-BE49-F238E27FC236}">
                <a16:creationId xmlns:a16="http://schemas.microsoft.com/office/drawing/2014/main" id="{9C7CE3FF-5CB2-40FE-B66C-082228ED7539}"/>
              </a:ext>
            </a:extLst>
          </p:cNvPr>
          <p:cNvSpPr>
            <a:spLocks noChangeArrowheads="1"/>
          </p:cNvSpPr>
          <p:nvPr/>
        </p:nvSpPr>
        <p:spPr bwMode="auto">
          <a:xfrm>
            <a:off x="2795588" y="550864"/>
            <a:ext cx="71167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4000" b="1" i="1" dirty="0">
                <a:solidFill>
                  <a:srgbClr val="974806"/>
                </a:solidFill>
                <a:latin typeface="Arial Rounded MT Bold" panose="020F0704030504030204" pitchFamily="34" charset="0"/>
                <a:ea typeface="微软雅黑" panose="020B0503020204020204" pitchFamily="34" charset="-122"/>
                <a:sym typeface="Times New Roman" panose="02020603050405020304" pitchFamily="18" charset="0"/>
              </a:rPr>
              <a:t>Facing Problems When Using Traditional Algorithm</a:t>
            </a:r>
          </a:p>
        </p:txBody>
      </p:sp>
      <p:grpSp>
        <p:nvGrpSpPr>
          <p:cNvPr id="3" name="Group 2">
            <a:extLst>
              <a:ext uri="{FF2B5EF4-FFF2-40B4-BE49-F238E27FC236}">
                <a16:creationId xmlns:a16="http://schemas.microsoft.com/office/drawing/2014/main" id="{B13F59E1-9592-4BCA-9BB8-8CD0C6A4B952}"/>
              </a:ext>
            </a:extLst>
          </p:cNvPr>
          <p:cNvGrpSpPr/>
          <p:nvPr/>
        </p:nvGrpSpPr>
        <p:grpSpPr>
          <a:xfrm>
            <a:off x="1775640" y="2246581"/>
            <a:ext cx="9144000" cy="3702629"/>
            <a:chOff x="1775640" y="2246581"/>
            <a:chExt cx="9144000" cy="3702629"/>
          </a:xfrm>
        </p:grpSpPr>
        <p:sp>
          <p:nvSpPr>
            <p:cNvPr id="19458" name="矩形 39">
              <a:extLst>
                <a:ext uri="{FF2B5EF4-FFF2-40B4-BE49-F238E27FC236}">
                  <a16:creationId xmlns:a16="http://schemas.microsoft.com/office/drawing/2014/main" id="{C0833DDC-DC80-4C7A-B38A-8EEC6F431FB2}"/>
                </a:ext>
              </a:extLst>
            </p:cNvPr>
            <p:cNvSpPr>
              <a:spLocks noChangeArrowheads="1"/>
            </p:cNvSpPr>
            <p:nvPr/>
          </p:nvSpPr>
          <p:spPr bwMode="auto">
            <a:xfrm>
              <a:off x="1775640" y="3324226"/>
              <a:ext cx="9144000" cy="73025"/>
            </a:xfrm>
            <a:prstGeom prst="rect">
              <a:avLst/>
            </a:prstGeom>
            <a:solidFill>
              <a:srgbClr val="D8D8D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3" name="椭圆 44">
              <a:extLst>
                <a:ext uri="{FF2B5EF4-FFF2-40B4-BE49-F238E27FC236}">
                  <a16:creationId xmlns:a16="http://schemas.microsoft.com/office/drawing/2014/main" id="{4DE87473-9E9A-489F-83C0-8CE02035A0C4}"/>
                </a:ext>
              </a:extLst>
            </p:cNvPr>
            <p:cNvSpPr>
              <a:spLocks noChangeArrowheads="1"/>
            </p:cNvSpPr>
            <p:nvPr/>
          </p:nvSpPr>
          <p:spPr bwMode="auto">
            <a:xfrm>
              <a:off x="3925599" y="3268663"/>
              <a:ext cx="157163" cy="157162"/>
            </a:xfrm>
            <a:prstGeom prst="ellipse">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4" name="圆角矩形 45">
              <a:extLst>
                <a:ext uri="{FF2B5EF4-FFF2-40B4-BE49-F238E27FC236}">
                  <a16:creationId xmlns:a16="http://schemas.microsoft.com/office/drawing/2014/main" id="{CB41A698-E8D0-454A-A96C-6884DB5AF38B}"/>
                </a:ext>
              </a:extLst>
            </p:cNvPr>
            <p:cNvSpPr>
              <a:spLocks noChangeArrowheads="1"/>
            </p:cNvSpPr>
            <p:nvPr/>
          </p:nvSpPr>
          <p:spPr bwMode="auto">
            <a:xfrm>
              <a:off x="1990726" y="3621088"/>
              <a:ext cx="4057650" cy="2328122"/>
            </a:xfrm>
            <a:prstGeom prst="roundRect">
              <a:avLst>
                <a:gd name="adj" fmla="val 16667"/>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5" name="椭圆 46">
              <a:extLst>
                <a:ext uri="{FF2B5EF4-FFF2-40B4-BE49-F238E27FC236}">
                  <a16:creationId xmlns:a16="http://schemas.microsoft.com/office/drawing/2014/main" id="{77B594F2-D5C7-4B36-90C2-B42398F97826}"/>
                </a:ext>
              </a:extLst>
            </p:cNvPr>
            <p:cNvSpPr>
              <a:spLocks noChangeArrowheads="1"/>
            </p:cNvSpPr>
            <p:nvPr/>
          </p:nvSpPr>
          <p:spPr bwMode="auto">
            <a:xfrm>
              <a:off x="5418138" y="3451226"/>
              <a:ext cx="796925" cy="796925"/>
            </a:xfrm>
            <a:prstGeom prst="ellipse">
              <a:avLst/>
            </a:prstGeom>
            <a:solidFill>
              <a:srgbClr val="FFFFFF"/>
            </a:solidFill>
            <a:ln w="25400" cap="flat" cmpd="sng">
              <a:solidFill>
                <a:srgbClr val="FFC00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6" name="TextBox 47">
              <a:extLst>
                <a:ext uri="{FF2B5EF4-FFF2-40B4-BE49-F238E27FC236}">
                  <a16:creationId xmlns:a16="http://schemas.microsoft.com/office/drawing/2014/main" id="{13C3DA32-EC96-4F5C-BE43-B85014FAF1A0}"/>
                </a:ext>
              </a:extLst>
            </p:cNvPr>
            <p:cNvSpPr>
              <a:spLocks noChangeArrowheads="1"/>
            </p:cNvSpPr>
            <p:nvPr/>
          </p:nvSpPr>
          <p:spPr bwMode="auto">
            <a:xfrm flipH="1">
              <a:off x="5385300" y="3633937"/>
              <a:ext cx="77311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200" b="1" i="1" dirty="0">
                  <a:solidFill>
                    <a:srgbClr val="9E7800"/>
                  </a:solidFill>
                  <a:latin typeface="方正兰亭细黑_GBK" charset="-122"/>
                  <a:ea typeface="方正兰亭细黑_GBK" charset="-122"/>
                  <a:sym typeface="Times New Roman" panose="02020603050405020304" pitchFamily="18" charset="0"/>
                </a:rPr>
                <a:t>1</a:t>
              </a:r>
            </a:p>
          </p:txBody>
        </p:sp>
        <p:sp>
          <p:nvSpPr>
            <p:cNvPr id="19467" name="TextBox 48">
              <a:extLst>
                <a:ext uri="{FF2B5EF4-FFF2-40B4-BE49-F238E27FC236}">
                  <a16:creationId xmlns:a16="http://schemas.microsoft.com/office/drawing/2014/main" id="{3C126E4C-9AEE-4118-AC25-1AC8B34CC017}"/>
                </a:ext>
              </a:extLst>
            </p:cNvPr>
            <p:cNvSpPr>
              <a:spLocks noChangeArrowheads="1"/>
            </p:cNvSpPr>
            <p:nvPr/>
          </p:nvSpPr>
          <p:spPr bwMode="auto">
            <a:xfrm>
              <a:off x="2098675" y="3751183"/>
              <a:ext cx="3943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2000" b="1" i="1" dirty="0">
                  <a:solidFill>
                    <a:srgbClr val="FFFFFF"/>
                  </a:solidFill>
                  <a:ea typeface="微软雅黑" panose="020B0503020204020204" pitchFamily="34" charset="-122"/>
                  <a:sym typeface="Arial" panose="020B0604020202020204" pitchFamily="34" charset="0"/>
                </a:rPr>
                <a:t>Scalability &amp; Performance</a:t>
              </a:r>
            </a:p>
          </p:txBody>
        </p:sp>
        <p:sp>
          <p:nvSpPr>
            <p:cNvPr id="19481" name="椭圆 62">
              <a:extLst>
                <a:ext uri="{FF2B5EF4-FFF2-40B4-BE49-F238E27FC236}">
                  <a16:creationId xmlns:a16="http://schemas.microsoft.com/office/drawing/2014/main" id="{CB8813D5-6D66-4817-A855-46C86D6C2424}"/>
                </a:ext>
              </a:extLst>
            </p:cNvPr>
            <p:cNvSpPr>
              <a:spLocks noChangeArrowheads="1"/>
            </p:cNvSpPr>
            <p:nvPr/>
          </p:nvSpPr>
          <p:spPr bwMode="auto">
            <a:xfrm>
              <a:off x="8459048" y="3268663"/>
              <a:ext cx="157162" cy="157162"/>
            </a:xfrm>
            <a:prstGeom prst="ellipse">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2" name="圆角矩形 63">
              <a:extLst>
                <a:ext uri="{FF2B5EF4-FFF2-40B4-BE49-F238E27FC236}">
                  <a16:creationId xmlns:a16="http://schemas.microsoft.com/office/drawing/2014/main" id="{5953A0FA-C0BC-49C6-943A-8FA50B217F11}"/>
                </a:ext>
              </a:extLst>
            </p:cNvPr>
            <p:cNvSpPr>
              <a:spLocks noChangeArrowheads="1"/>
            </p:cNvSpPr>
            <p:nvPr/>
          </p:nvSpPr>
          <p:spPr bwMode="auto">
            <a:xfrm>
              <a:off x="6381751" y="3621087"/>
              <a:ext cx="4286249" cy="2328121"/>
            </a:xfrm>
            <a:prstGeom prst="roundRect">
              <a:avLst>
                <a:gd name="adj" fmla="val 16667"/>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3" name="椭圆 64">
              <a:extLst>
                <a:ext uri="{FF2B5EF4-FFF2-40B4-BE49-F238E27FC236}">
                  <a16:creationId xmlns:a16="http://schemas.microsoft.com/office/drawing/2014/main" id="{806CF8C2-65B0-4EB0-B4FA-96BADD26865E}"/>
                </a:ext>
              </a:extLst>
            </p:cNvPr>
            <p:cNvSpPr>
              <a:spLocks noChangeArrowheads="1"/>
            </p:cNvSpPr>
            <p:nvPr/>
          </p:nvSpPr>
          <p:spPr bwMode="auto">
            <a:xfrm>
              <a:off x="10051471" y="3451226"/>
              <a:ext cx="796925" cy="796925"/>
            </a:xfrm>
            <a:prstGeom prst="ellipse">
              <a:avLst/>
            </a:prstGeom>
            <a:solidFill>
              <a:srgbClr val="FFFFFF"/>
            </a:solidFill>
            <a:ln w="25400" cap="flat" cmpd="sng">
              <a:solidFill>
                <a:srgbClr val="FFC00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5" name="TextBox 66">
              <a:extLst>
                <a:ext uri="{FF2B5EF4-FFF2-40B4-BE49-F238E27FC236}">
                  <a16:creationId xmlns:a16="http://schemas.microsoft.com/office/drawing/2014/main" id="{B193AB4F-E383-42B2-A572-A066737AA439}"/>
                </a:ext>
              </a:extLst>
            </p:cNvPr>
            <p:cNvSpPr>
              <a:spLocks noChangeArrowheads="1"/>
            </p:cNvSpPr>
            <p:nvPr/>
          </p:nvSpPr>
          <p:spPr bwMode="auto">
            <a:xfrm>
              <a:off x="6496050" y="4257070"/>
              <a:ext cx="40576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Less similar customers in a cluster, the recommendations they produce are less relevant</a:t>
              </a:r>
            </a:p>
          </p:txBody>
        </p:sp>
        <p:sp>
          <p:nvSpPr>
            <p:cNvPr id="2" name="Rectangle 1">
              <a:extLst>
                <a:ext uri="{FF2B5EF4-FFF2-40B4-BE49-F238E27FC236}">
                  <a16:creationId xmlns:a16="http://schemas.microsoft.com/office/drawing/2014/main" id="{B37F0978-1F24-4CD3-A689-A42163222BEC}"/>
                </a:ext>
              </a:extLst>
            </p:cNvPr>
            <p:cNvSpPr/>
            <p:nvPr/>
          </p:nvSpPr>
          <p:spPr>
            <a:xfrm>
              <a:off x="4954815" y="2246581"/>
              <a:ext cx="2221275" cy="790345"/>
            </a:xfrm>
            <a:prstGeom prst="rect">
              <a:avLst/>
            </a:prstGeom>
            <a:noFill/>
          </p:spPr>
          <p:txBody>
            <a:bodyPr wrap="square" lIns="91440" tIns="45720" rIns="91440" bIns="45720">
              <a:spAutoFit/>
            </a:bodyPr>
            <a:lstStyle/>
            <a:p>
              <a:pPr algn="ctr">
                <a:lnSpc>
                  <a:spcPct val="80000"/>
                </a:lnSpc>
              </a:pPr>
              <a:r>
                <a:rPr lang="en-US" sz="2800" b="1" i="1" dirty="0">
                  <a:solidFill>
                    <a:srgbClr val="9E7800"/>
                  </a:solidFill>
                  <a:ea typeface="方正兰亭细黑_GBK" charset="-122"/>
                </a:rPr>
                <a:t>Cluster Models</a:t>
              </a:r>
            </a:p>
          </p:txBody>
        </p:sp>
        <p:cxnSp>
          <p:nvCxnSpPr>
            <p:cNvPr id="6" name="Straight Connector 5">
              <a:extLst>
                <a:ext uri="{FF2B5EF4-FFF2-40B4-BE49-F238E27FC236}">
                  <a16:creationId xmlns:a16="http://schemas.microsoft.com/office/drawing/2014/main" id="{DE10A4CF-704F-4915-83D8-413B01E9CA8A}"/>
                </a:ext>
              </a:extLst>
            </p:cNvPr>
            <p:cNvCxnSpPr>
              <a:cxnSpLocks/>
            </p:cNvCxnSpPr>
            <p:nvPr/>
          </p:nvCxnSpPr>
          <p:spPr>
            <a:xfrm>
              <a:off x="5647561" y="3064708"/>
              <a:ext cx="71638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66">
              <a:extLst>
                <a:ext uri="{FF2B5EF4-FFF2-40B4-BE49-F238E27FC236}">
                  <a16:creationId xmlns:a16="http://schemas.microsoft.com/office/drawing/2014/main" id="{9AD36D43-88CD-4BE9-B167-F32FDFEFFC59}"/>
                </a:ext>
              </a:extLst>
            </p:cNvPr>
            <p:cNvSpPr>
              <a:spLocks noChangeArrowheads="1"/>
            </p:cNvSpPr>
            <p:nvPr/>
          </p:nvSpPr>
          <p:spPr bwMode="auto">
            <a:xfrm>
              <a:off x="2098674" y="4346306"/>
              <a:ext cx="3853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Better online scalability and performance than CF</a:t>
              </a:r>
            </a:p>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The complex and expensive clustering computation is run offline. </a:t>
              </a:r>
            </a:p>
          </p:txBody>
        </p:sp>
        <p:sp>
          <p:nvSpPr>
            <p:cNvPr id="47" name="TextBox 48">
              <a:extLst>
                <a:ext uri="{FF2B5EF4-FFF2-40B4-BE49-F238E27FC236}">
                  <a16:creationId xmlns:a16="http://schemas.microsoft.com/office/drawing/2014/main" id="{63C9DAFD-6202-4F67-8E9B-3006D783FE96}"/>
                </a:ext>
              </a:extLst>
            </p:cNvPr>
            <p:cNvSpPr>
              <a:spLocks noChangeArrowheads="1"/>
            </p:cNvSpPr>
            <p:nvPr/>
          </p:nvSpPr>
          <p:spPr bwMode="auto">
            <a:xfrm>
              <a:off x="6548438" y="3925677"/>
              <a:ext cx="3853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2000" b="1" i="1" dirty="0">
                  <a:solidFill>
                    <a:srgbClr val="FFFFFF"/>
                  </a:solidFill>
                  <a:ea typeface="微软雅黑" panose="020B0503020204020204" pitchFamily="34" charset="-122"/>
                  <a:sym typeface="Arial" panose="020B0604020202020204" pitchFamily="34" charset="0"/>
                </a:rPr>
                <a:t>Recommendation Quality</a:t>
              </a:r>
            </a:p>
          </p:txBody>
        </p:sp>
        <p:sp>
          <p:nvSpPr>
            <p:cNvPr id="19" name="TextBox 65">
              <a:extLst>
                <a:ext uri="{FF2B5EF4-FFF2-40B4-BE49-F238E27FC236}">
                  <a16:creationId xmlns:a16="http://schemas.microsoft.com/office/drawing/2014/main" id="{3245D438-5F63-402E-A740-D08F74EC99E7}"/>
                </a:ext>
              </a:extLst>
            </p:cNvPr>
            <p:cNvSpPr>
              <a:spLocks noChangeArrowheads="1"/>
            </p:cNvSpPr>
            <p:nvPr/>
          </p:nvSpPr>
          <p:spPr bwMode="auto">
            <a:xfrm flipH="1">
              <a:off x="10056234" y="3638551"/>
              <a:ext cx="75247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200" b="1" i="1" dirty="0">
                  <a:solidFill>
                    <a:srgbClr val="9E7800"/>
                  </a:solidFill>
                  <a:latin typeface="方正兰亭细黑_GBK" charset="-122"/>
                  <a:ea typeface="方正兰亭细黑_GBK" charset="-122"/>
                  <a:sym typeface="Times New Roman" panose="02020603050405020304" pitchFamily="18" charset="0"/>
                </a:rPr>
                <a:t>2</a:t>
              </a:r>
            </a:p>
          </p:txBody>
        </p:sp>
      </p:grpSp>
    </p:spTree>
    <p:extLst>
      <p:ext uri="{BB962C8B-B14F-4D97-AF65-F5344CB8AC3E}">
        <p14:creationId xmlns:p14="http://schemas.microsoft.com/office/powerpoint/2010/main" val="115788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a:extLst>
              <a:ext uri="{FF2B5EF4-FFF2-40B4-BE49-F238E27FC236}">
                <a16:creationId xmlns:a16="http://schemas.microsoft.com/office/drawing/2014/main" id="{AA09B1EC-BD8B-42E5-AF0F-C3BFC7D0BBD0}"/>
              </a:ext>
            </a:extLst>
          </p:cNvPr>
          <p:cNvSpPr>
            <a:spLocks noGrp="1"/>
          </p:cNvSpPr>
          <p:nvPr>
            <p:ph type="sldNum" sz="quarter" idx="12"/>
          </p:nvPr>
        </p:nvSpPr>
        <p:spPr/>
        <p:txBody>
          <a:bodyPr/>
          <a:lstStyle/>
          <a:p>
            <a:fld id="{3E7F94FE-D246-4429-856D-7EEF7A1084B0}" type="slidenum">
              <a:rPr lang="en-US" altLang="en-US"/>
              <a:pPr/>
              <a:t>8</a:t>
            </a:fld>
            <a:endParaRPr lang="zh-CN" altLang="en-US" sz="1800">
              <a:solidFill>
                <a:schemeClr val="tx1"/>
              </a:solidFill>
              <a:latin typeface="Arial" panose="020B0604020202020204" pitchFamily="34" charset="0"/>
            </a:endParaRPr>
          </a:p>
        </p:txBody>
      </p:sp>
      <p:sp>
        <p:nvSpPr>
          <p:cNvPr id="19486" name="TextBox 67">
            <a:extLst>
              <a:ext uri="{FF2B5EF4-FFF2-40B4-BE49-F238E27FC236}">
                <a16:creationId xmlns:a16="http://schemas.microsoft.com/office/drawing/2014/main" id="{9C7CE3FF-5CB2-40FE-B66C-082228ED7539}"/>
              </a:ext>
            </a:extLst>
          </p:cNvPr>
          <p:cNvSpPr>
            <a:spLocks noChangeArrowheads="1"/>
          </p:cNvSpPr>
          <p:nvPr/>
        </p:nvSpPr>
        <p:spPr bwMode="auto">
          <a:xfrm>
            <a:off x="2795588" y="550864"/>
            <a:ext cx="71167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4000" b="1" i="1" dirty="0">
                <a:solidFill>
                  <a:srgbClr val="974806"/>
                </a:solidFill>
                <a:latin typeface="Arial Rounded MT Bold" panose="020F0704030504030204" pitchFamily="34" charset="0"/>
                <a:ea typeface="微软雅黑" panose="020B0503020204020204" pitchFamily="34" charset="-122"/>
                <a:sym typeface="Times New Roman" panose="02020603050405020304" pitchFamily="18" charset="0"/>
              </a:rPr>
              <a:t>Facing Problems When Using Traditional Algorithm</a:t>
            </a:r>
          </a:p>
        </p:txBody>
      </p:sp>
      <p:grpSp>
        <p:nvGrpSpPr>
          <p:cNvPr id="3" name="Group 2">
            <a:extLst>
              <a:ext uri="{FF2B5EF4-FFF2-40B4-BE49-F238E27FC236}">
                <a16:creationId xmlns:a16="http://schemas.microsoft.com/office/drawing/2014/main" id="{BFA6030D-404F-4DDA-B685-7B30377B5D94}"/>
              </a:ext>
            </a:extLst>
          </p:cNvPr>
          <p:cNvGrpSpPr/>
          <p:nvPr/>
        </p:nvGrpSpPr>
        <p:grpSpPr>
          <a:xfrm>
            <a:off x="1775640" y="2246581"/>
            <a:ext cx="9144000" cy="3702629"/>
            <a:chOff x="1775640" y="2246581"/>
            <a:chExt cx="9144000" cy="3702629"/>
          </a:xfrm>
        </p:grpSpPr>
        <p:sp>
          <p:nvSpPr>
            <p:cNvPr id="19458" name="矩形 39">
              <a:extLst>
                <a:ext uri="{FF2B5EF4-FFF2-40B4-BE49-F238E27FC236}">
                  <a16:creationId xmlns:a16="http://schemas.microsoft.com/office/drawing/2014/main" id="{C0833DDC-DC80-4C7A-B38A-8EEC6F431FB2}"/>
                </a:ext>
              </a:extLst>
            </p:cNvPr>
            <p:cNvSpPr>
              <a:spLocks noChangeArrowheads="1"/>
            </p:cNvSpPr>
            <p:nvPr/>
          </p:nvSpPr>
          <p:spPr bwMode="auto">
            <a:xfrm>
              <a:off x="1775640" y="3324226"/>
              <a:ext cx="9144000" cy="73025"/>
            </a:xfrm>
            <a:prstGeom prst="rect">
              <a:avLst/>
            </a:prstGeom>
            <a:solidFill>
              <a:srgbClr val="D8D8D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3" name="椭圆 44">
              <a:extLst>
                <a:ext uri="{FF2B5EF4-FFF2-40B4-BE49-F238E27FC236}">
                  <a16:creationId xmlns:a16="http://schemas.microsoft.com/office/drawing/2014/main" id="{4DE87473-9E9A-489F-83C0-8CE02035A0C4}"/>
                </a:ext>
              </a:extLst>
            </p:cNvPr>
            <p:cNvSpPr>
              <a:spLocks noChangeArrowheads="1"/>
            </p:cNvSpPr>
            <p:nvPr/>
          </p:nvSpPr>
          <p:spPr bwMode="auto">
            <a:xfrm>
              <a:off x="3925599" y="3268663"/>
              <a:ext cx="157163" cy="157162"/>
            </a:xfrm>
            <a:prstGeom prst="ellipse">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4" name="圆角矩形 45">
              <a:extLst>
                <a:ext uri="{FF2B5EF4-FFF2-40B4-BE49-F238E27FC236}">
                  <a16:creationId xmlns:a16="http://schemas.microsoft.com/office/drawing/2014/main" id="{CB41A698-E8D0-454A-A96C-6884DB5AF38B}"/>
                </a:ext>
              </a:extLst>
            </p:cNvPr>
            <p:cNvSpPr>
              <a:spLocks noChangeArrowheads="1"/>
            </p:cNvSpPr>
            <p:nvPr/>
          </p:nvSpPr>
          <p:spPr bwMode="auto">
            <a:xfrm>
              <a:off x="1990726" y="3621088"/>
              <a:ext cx="4057650" cy="2328122"/>
            </a:xfrm>
            <a:prstGeom prst="roundRect">
              <a:avLst>
                <a:gd name="adj" fmla="val 16667"/>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5" name="椭圆 46">
              <a:extLst>
                <a:ext uri="{FF2B5EF4-FFF2-40B4-BE49-F238E27FC236}">
                  <a16:creationId xmlns:a16="http://schemas.microsoft.com/office/drawing/2014/main" id="{77B594F2-D5C7-4B36-90C2-B42398F97826}"/>
                </a:ext>
              </a:extLst>
            </p:cNvPr>
            <p:cNvSpPr>
              <a:spLocks noChangeArrowheads="1"/>
            </p:cNvSpPr>
            <p:nvPr/>
          </p:nvSpPr>
          <p:spPr bwMode="auto">
            <a:xfrm>
              <a:off x="5418138" y="3451226"/>
              <a:ext cx="796925" cy="796925"/>
            </a:xfrm>
            <a:prstGeom prst="ellipse">
              <a:avLst/>
            </a:prstGeom>
            <a:solidFill>
              <a:srgbClr val="FFFFFF"/>
            </a:solidFill>
            <a:ln w="25400" cap="flat" cmpd="sng">
              <a:solidFill>
                <a:srgbClr val="FFC00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66" name="TextBox 47">
              <a:extLst>
                <a:ext uri="{FF2B5EF4-FFF2-40B4-BE49-F238E27FC236}">
                  <a16:creationId xmlns:a16="http://schemas.microsoft.com/office/drawing/2014/main" id="{13C3DA32-EC96-4F5C-BE43-B85014FAF1A0}"/>
                </a:ext>
              </a:extLst>
            </p:cNvPr>
            <p:cNvSpPr>
              <a:spLocks noChangeArrowheads="1"/>
            </p:cNvSpPr>
            <p:nvPr/>
          </p:nvSpPr>
          <p:spPr bwMode="auto">
            <a:xfrm flipH="1">
              <a:off x="5385300" y="3633937"/>
              <a:ext cx="77311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200" b="1" i="1" dirty="0">
                  <a:solidFill>
                    <a:srgbClr val="9E7800"/>
                  </a:solidFill>
                  <a:latin typeface="方正兰亭细黑_GBK" charset="-122"/>
                  <a:ea typeface="方正兰亭细黑_GBK" charset="-122"/>
                  <a:sym typeface="Times New Roman" panose="02020603050405020304" pitchFamily="18" charset="0"/>
                </a:rPr>
                <a:t>1</a:t>
              </a:r>
            </a:p>
          </p:txBody>
        </p:sp>
        <p:sp>
          <p:nvSpPr>
            <p:cNvPr id="19467" name="TextBox 48">
              <a:extLst>
                <a:ext uri="{FF2B5EF4-FFF2-40B4-BE49-F238E27FC236}">
                  <a16:creationId xmlns:a16="http://schemas.microsoft.com/office/drawing/2014/main" id="{3C126E4C-9AEE-4118-AC25-1AC8B34CC017}"/>
                </a:ext>
              </a:extLst>
            </p:cNvPr>
            <p:cNvSpPr>
              <a:spLocks noChangeArrowheads="1"/>
            </p:cNvSpPr>
            <p:nvPr/>
          </p:nvSpPr>
          <p:spPr bwMode="auto">
            <a:xfrm>
              <a:off x="2149299" y="3732963"/>
              <a:ext cx="3853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2000" b="1" i="1" dirty="0">
                  <a:solidFill>
                    <a:srgbClr val="FFFFFF"/>
                  </a:solidFill>
                  <a:ea typeface="微软雅黑" panose="020B0503020204020204" pitchFamily="34" charset="-122"/>
                  <a:sym typeface="Arial" panose="020B0604020202020204" pitchFamily="34" charset="0"/>
                </a:rPr>
                <a:t>Cold Start &amp; Royalty User</a:t>
              </a:r>
            </a:p>
          </p:txBody>
        </p:sp>
        <p:sp>
          <p:nvSpPr>
            <p:cNvPr id="19481" name="椭圆 62">
              <a:extLst>
                <a:ext uri="{FF2B5EF4-FFF2-40B4-BE49-F238E27FC236}">
                  <a16:creationId xmlns:a16="http://schemas.microsoft.com/office/drawing/2014/main" id="{CB8813D5-6D66-4817-A855-46C86D6C2424}"/>
                </a:ext>
              </a:extLst>
            </p:cNvPr>
            <p:cNvSpPr>
              <a:spLocks noChangeArrowheads="1"/>
            </p:cNvSpPr>
            <p:nvPr/>
          </p:nvSpPr>
          <p:spPr bwMode="auto">
            <a:xfrm>
              <a:off x="8459048" y="3268663"/>
              <a:ext cx="157162" cy="157162"/>
            </a:xfrm>
            <a:prstGeom prst="ellipse">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2" name="圆角矩形 63">
              <a:extLst>
                <a:ext uri="{FF2B5EF4-FFF2-40B4-BE49-F238E27FC236}">
                  <a16:creationId xmlns:a16="http://schemas.microsoft.com/office/drawing/2014/main" id="{5953A0FA-C0BC-49C6-943A-8FA50B217F11}"/>
                </a:ext>
              </a:extLst>
            </p:cNvPr>
            <p:cNvSpPr>
              <a:spLocks noChangeArrowheads="1"/>
            </p:cNvSpPr>
            <p:nvPr/>
          </p:nvSpPr>
          <p:spPr bwMode="auto">
            <a:xfrm>
              <a:off x="6381751" y="3621087"/>
              <a:ext cx="4286249" cy="2328121"/>
            </a:xfrm>
            <a:prstGeom prst="roundRect">
              <a:avLst>
                <a:gd name="adj" fmla="val 16667"/>
              </a:avLst>
            </a:prstGeom>
            <a:solidFill>
              <a:srgbClr val="FFC000"/>
            </a:solidFill>
            <a:ln w="25400" cap="flat" cmpd="sng">
              <a:solidFill>
                <a:srgbClr val="FFFFFF"/>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3" name="椭圆 64">
              <a:extLst>
                <a:ext uri="{FF2B5EF4-FFF2-40B4-BE49-F238E27FC236}">
                  <a16:creationId xmlns:a16="http://schemas.microsoft.com/office/drawing/2014/main" id="{806CF8C2-65B0-4EB0-B4FA-96BADD26865E}"/>
                </a:ext>
              </a:extLst>
            </p:cNvPr>
            <p:cNvSpPr>
              <a:spLocks noChangeArrowheads="1"/>
            </p:cNvSpPr>
            <p:nvPr/>
          </p:nvSpPr>
          <p:spPr bwMode="auto">
            <a:xfrm>
              <a:off x="10051471" y="3451226"/>
              <a:ext cx="796925" cy="796925"/>
            </a:xfrm>
            <a:prstGeom prst="ellipse">
              <a:avLst/>
            </a:prstGeom>
            <a:solidFill>
              <a:srgbClr val="FFFFFF"/>
            </a:solidFill>
            <a:ln w="25400" cap="flat" cmpd="sng">
              <a:solidFill>
                <a:srgbClr val="FFC000"/>
              </a:solidFill>
              <a:bevel/>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19485" name="TextBox 66">
              <a:extLst>
                <a:ext uri="{FF2B5EF4-FFF2-40B4-BE49-F238E27FC236}">
                  <a16:creationId xmlns:a16="http://schemas.microsoft.com/office/drawing/2014/main" id="{B193AB4F-E383-42B2-A572-A066737AA439}"/>
                </a:ext>
              </a:extLst>
            </p:cNvPr>
            <p:cNvSpPr>
              <a:spLocks noChangeArrowheads="1"/>
            </p:cNvSpPr>
            <p:nvPr/>
          </p:nvSpPr>
          <p:spPr bwMode="auto">
            <a:xfrm>
              <a:off x="6446269" y="4158465"/>
              <a:ext cx="40576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Must use a subset or summary of the data, which reducing quality</a:t>
              </a:r>
            </a:p>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Popular items by the same author or in the same subject category fail to achieve this goal.</a:t>
              </a:r>
            </a:p>
          </p:txBody>
        </p:sp>
        <p:sp>
          <p:nvSpPr>
            <p:cNvPr id="2" name="Rectangle 1">
              <a:extLst>
                <a:ext uri="{FF2B5EF4-FFF2-40B4-BE49-F238E27FC236}">
                  <a16:creationId xmlns:a16="http://schemas.microsoft.com/office/drawing/2014/main" id="{B37F0978-1F24-4CD3-A689-A42163222BEC}"/>
                </a:ext>
              </a:extLst>
            </p:cNvPr>
            <p:cNvSpPr/>
            <p:nvPr/>
          </p:nvSpPr>
          <p:spPr>
            <a:xfrm>
              <a:off x="4954815" y="2246581"/>
              <a:ext cx="2221275" cy="790345"/>
            </a:xfrm>
            <a:prstGeom prst="rect">
              <a:avLst/>
            </a:prstGeom>
            <a:noFill/>
          </p:spPr>
          <p:txBody>
            <a:bodyPr wrap="square" lIns="91440" tIns="45720" rIns="91440" bIns="45720">
              <a:spAutoFit/>
            </a:bodyPr>
            <a:lstStyle/>
            <a:p>
              <a:pPr algn="ctr">
                <a:lnSpc>
                  <a:spcPct val="80000"/>
                </a:lnSpc>
              </a:pPr>
              <a:r>
                <a:rPr lang="en-US" sz="2800" b="1" i="1" dirty="0">
                  <a:solidFill>
                    <a:srgbClr val="9E7800"/>
                  </a:solidFill>
                  <a:ea typeface="方正兰亭细黑_GBK" charset="-122"/>
                </a:rPr>
                <a:t>Search-Based Methods</a:t>
              </a:r>
            </a:p>
          </p:txBody>
        </p:sp>
        <p:cxnSp>
          <p:nvCxnSpPr>
            <p:cNvPr id="6" name="Straight Connector 5">
              <a:extLst>
                <a:ext uri="{FF2B5EF4-FFF2-40B4-BE49-F238E27FC236}">
                  <a16:creationId xmlns:a16="http://schemas.microsoft.com/office/drawing/2014/main" id="{DE10A4CF-704F-4915-83D8-413B01E9CA8A}"/>
                </a:ext>
              </a:extLst>
            </p:cNvPr>
            <p:cNvCxnSpPr>
              <a:cxnSpLocks/>
            </p:cNvCxnSpPr>
            <p:nvPr/>
          </p:nvCxnSpPr>
          <p:spPr>
            <a:xfrm>
              <a:off x="5647561" y="3064708"/>
              <a:ext cx="71638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66">
              <a:extLst>
                <a:ext uri="{FF2B5EF4-FFF2-40B4-BE49-F238E27FC236}">
                  <a16:creationId xmlns:a16="http://schemas.microsoft.com/office/drawing/2014/main" id="{9AD36D43-88CD-4BE9-B167-F32FDFEFFC59}"/>
                </a:ext>
              </a:extLst>
            </p:cNvPr>
            <p:cNvSpPr>
              <a:spLocks noChangeArrowheads="1"/>
            </p:cNvSpPr>
            <p:nvPr/>
          </p:nvSpPr>
          <p:spPr bwMode="auto">
            <a:xfrm>
              <a:off x="2008590" y="4022898"/>
              <a:ext cx="38533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Scaling and performing well for the user has few purchases or ratings. </a:t>
              </a:r>
            </a:p>
            <a:p>
              <a:pPr marL="285750" indent="-285750">
                <a:buFont typeface="Courier New" panose="02070309020205020404" pitchFamily="49" charset="0"/>
                <a:buChar char="o"/>
              </a:pPr>
              <a:r>
                <a:rPr lang="en-US" altLang="en-US" sz="1600" b="1" i="1" dirty="0">
                  <a:solidFill>
                    <a:srgbClr val="FFFFFF"/>
                  </a:solidFill>
                  <a:ea typeface="微软雅黑" panose="020B0503020204020204" pitchFamily="34" charset="-122"/>
                  <a:sym typeface="Arial" panose="020B0604020202020204" pitchFamily="34" charset="0"/>
                </a:rPr>
                <a:t>For users with thousands of purchases, however, it’s impractical to base a query on all the items.</a:t>
              </a:r>
            </a:p>
          </p:txBody>
        </p:sp>
        <p:sp>
          <p:nvSpPr>
            <p:cNvPr id="47" name="TextBox 48">
              <a:extLst>
                <a:ext uri="{FF2B5EF4-FFF2-40B4-BE49-F238E27FC236}">
                  <a16:creationId xmlns:a16="http://schemas.microsoft.com/office/drawing/2014/main" id="{63C9DAFD-6202-4F67-8E9B-3006D783FE96}"/>
                </a:ext>
              </a:extLst>
            </p:cNvPr>
            <p:cNvSpPr>
              <a:spLocks noChangeArrowheads="1"/>
            </p:cNvSpPr>
            <p:nvPr/>
          </p:nvSpPr>
          <p:spPr bwMode="auto">
            <a:xfrm>
              <a:off x="6548438" y="3727795"/>
              <a:ext cx="3853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2000" b="1" i="1" dirty="0">
                  <a:solidFill>
                    <a:srgbClr val="FFFFFF"/>
                  </a:solidFill>
                  <a:ea typeface="微软雅黑" panose="020B0503020204020204" pitchFamily="34" charset="-122"/>
                  <a:sym typeface="Arial" panose="020B0604020202020204" pitchFamily="34" charset="0"/>
                </a:rPr>
                <a:t>Recommendation Quality</a:t>
              </a:r>
            </a:p>
          </p:txBody>
        </p:sp>
        <p:sp>
          <p:nvSpPr>
            <p:cNvPr id="19" name="TextBox 65">
              <a:extLst>
                <a:ext uri="{FF2B5EF4-FFF2-40B4-BE49-F238E27FC236}">
                  <a16:creationId xmlns:a16="http://schemas.microsoft.com/office/drawing/2014/main" id="{BF8FD9DF-5804-4C85-AC4A-1206A282DEA4}"/>
                </a:ext>
              </a:extLst>
            </p:cNvPr>
            <p:cNvSpPr>
              <a:spLocks noChangeArrowheads="1"/>
            </p:cNvSpPr>
            <p:nvPr/>
          </p:nvSpPr>
          <p:spPr bwMode="auto">
            <a:xfrm flipH="1">
              <a:off x="10056234" y="3638551"/>
              <a:ext cx="75247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3200" b="1" i="1" dirty="0">
                  <a:solidFill>
                    <a:srgbClr val="9E7800"/>
                  </a:solidFill>
                  <a:latin typeface="方正兰亭细黑_GBK" charset="-122"/>
                  <a:ea typeface="方正兰亭细黑_GBK" charset="-122"/>
                  <a:sym typeface="Times New Roman" panose="02020603050405020304" pitchFamily="18" charset="0"/>
                </a:rPr>
                <a:t>2</a:t>
              </a:r>
            </a:p>
          </p:txBody>
        </p:sp>
      </p:grpSp>
    </p:spTree>
    <p:extLst>
      <p:ext uri="{BB962C8B-B14F-4D97-AF65-F5344CB8AC3E}">
        <p14:creationId xmlns:p14="http://schemas.microsoft.com/office/powerpoint/2010/main" val="376850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a:extLst>
              <a:ext uri="{FF2B5EF4-FFF2-40B4-BE49-F238E27FC236}">
                <a16:creationId xmlns:a16="http://schemas.microsoft.com/office/drawing/2014/main" id="{08B70304-2642-4A4E-A128-3C948F9A5033}"/>
              </a:ext>
            </a:extLst>
          </p:cNvPr>
          <p:cNvSpPr>
            <a:spLocks noGrp="1"/>
          </p:cNvSpPr>
          <p:nvPr>
            <p:ph type="sldNum" sz="quarter" idx="12"/>
          </p:nvPr>
        </p:nvSpPr>
        <p:spPr/>
        <p:txBody>
          <a:bodyPr/>
          <a:lstStyle/>
          <a:p>
            <a:fld id="{7055688E-35F0-404D-B109-7C2EBFEFC780}" type="slidenum">
              <a:rPr lang="en-US" altLang="en-US"/>
              <a:pPr/>
              <a:t>9</a:t>
            </a:fld>
            <a:endParaRPr lang="zh-CN" altLang="en-US" sz="1800">
              <a:solidFill>
                <a:schemeClr val="tx1"/>
              </a:solidFill>
              <a:latin typeface="Arial" panose="020B0604020202020204" pitchFamily="34" charset="0"/>
            </a:endParaRPr>
          </a:p>
        </p:txBody>
      </p:sp>
      <p:sp>
        <p:nvSpPr>
          <p:cNvPr id="5122" name="圆角矩形 29">
            <a:extLst>
              <a:ext uri="{FF2B5EF4-FFF2-40B4-BE49-F238E27FC236}">
                <a16:creationId xmlns:a16="http://schemas.microsoft.com/office/drawing/2014/main" id="{ABFA8AEF-B961-4EB2-B43E-1E7F227252DE}"/>
              </a:ext>
            </a:extLst>
          </p:cNvPr>
          <p:cNvSpPr>
            <a:spLocks noChangeArrowheads="1"/>
          </p:cNvSpPr>
          <p:nvPr/>
        </p:nvSpPr>
        <p:spPr bwMode="auto">
          <a:xfrm>
            <a:off x="2513014" y="1557339"/>
            <a:ext cx="2016125" cy="4751387"/>
          </a:xfrm>
          <a:prstGeom prst="roundRect">
            <a:avLst>
              <a:gd name="adj" fmla="val 8606"/>
            </a:avLst>
          </a:pr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pPr algn="ctr"/>
            <a:endParaRPr lang="en-US" altLang="en-US">
              <a:solidFill>
                <a:srgbClr val="FFFFFF"/>
              </a:solidFill>
              <a:latin typeface="Calibri" panose="020F0502020204030204" pitchFamily="34" charset="0"/>
              <a:sym typeface="Calibri" panose="020F0502020204030204" pitchFamily="34" charset="0"/>
            </a:endParaRPr>
          </a:p>
        </p:txBody>
      </p:sp>
      <p:sp>
        <p:nvSpPr>
          <p:cNvPr id="5123" name="椭圆 2">
            <a:extLst>
              <a:ext uri="{FF2B5EF4-FFF2-40B4-BE49-F238E27FC236}">
                <a16:creationId xmlns:a16="http://schemas.microsoft.com/office/drawing/2014/main" id="{2C910D22-8C09-4A33-8366-9BDDAEFD5DB4}"/>
              </a:ext>
            </a:extLst>
          </p:cNvPr>
          <p:cNvSpPr>
            <a:spLocks noChangeArrowheads="1"/>
          </p:cNvSpPr>
          <p:nvPr/>
        </p:nvSpPr>
        <p:spPr bwMode="auto">
          <a:xfrm>
            <a:off x="2511426" y="1755775"/>
            <a:ext cx="1165225" cy="2127250"/>
          </a:xfrm>
          <a:custGeom>
            <a:avLst/>
            <a:gdLst>
              <a:gd name="T0" fmla="*/ 0 w 1117410"/>
              <a:gd name="T1" fmla="*/ 0 h 2038536"/>
              <a:gd name="T2" fmla="*/ 1117410 w 1117410"/>
              <a:gd name="T3" fmla="*/ 2038536 h 2038536"/>
            </a:gdLst>
            <a:ahLst/>
            <a:cxnLst/>
            <a:rect l="T0" t="T1" r="T2" b="T3"/>
            <a:pathLst>
              <a:path w="1117410" h="2038536">
                <a:moveTo>
                  <a:pt x="98142" y="0"/>
                </a:moveTo>
                <a:cubicBezTo>
                  <a:pt x="661068" y="0"/>
                  <a:pt x="1117410" y="456342"/>
                  <a:pt x="1117410" y="1019268"/>
                </a:cubicBezTo>
                <a:cubicBezTo>
                  <a:pt x="1117410" y="1582194"/>
                  <a:pt x="661068" y="2038536"/>
                  <a:pt x="98142" y="2038536"/>
                </a:cubicBezTo>
                <a:lnTo>
                  <a:pt x="0" y="2033580"/>
                </a:lnTo>
                <a:lnTo>
                  <a:pt x="0" y="4956"/>
                </a:lnTo>
                <a:cubicBezTo>
                  <a:pt x="32279" y="1579"/>
                  <a:pt x="65026" y="0"/>
                  <a:pt x="98142" y="0"/>
                </a:cubicBezTo>
                <a:close/>
              </a:path>
            </a:pathLst>
          </a:custGeom>
          <a:gradFill rotWithShape="1">
            <a:gsLst>
              <a:gs pos="0">
                <a:srgbClr val="D4D4D4"/>
              </a:gs>
              <a:gs pos="42000">
                <a:srgbClr val="D4D4D4"/>
              </a:gs>
              <a:gs pos="78999">
                <a:srgbClr val="FFFFFF"/>
              </a:gs>
              <a:gs pos="100000">
                <a:srgbClr val="FFFFFF"/>
              </a:gs>
            </a:gsLst>
            <a:path path="rect">
              <a:fillToRect l="100000" b="10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24" name="椭圆 2">
            <a:extLst>
              <a:ext uri="{FF2B5EF4-FFF2-40B4-BE49-F238E27FC236}">
                <a16:creationId xmlns:a16="http://schemas.microsoft.com/office/drawing/2014/main" id="{CB3041DE-D2E4-4C9B-93F2-16035308AFB1}"/>
              </a:ext>
            </a:extLst>
          </p:cNvPr>
          <p:cNvSpPr>
            <a:spLocks noChangeArrowheads="1"/>
          </p:cNvSpPr>
          <p:nvPr/>
        </p:nvSpPr>
        <p:spPr bwMode="auto">
          <a:xfrm>
            <a:off x="2522539" y="1839914"/>
            <a:ext cx="1076325" cy="1963737"/>
          </a:xfrm>
          <a:custGeom>
            <a:avLst/>
            <a:gdLst>
              <a:gd name="T0" fmla="*/ 0 w 1117410"/>
              <a:gd name="T1" fmla="*/ 0 h 2038536"/>
              <a:gd name="T2" fmla="*/ 1117410 w 1117410"/>
              <a:gd name="T3" fmla="*/ 2038536 h 2038536"/>
            </a:gdLst>
            <a:ahLst/>
            <a:cxnLst/>
            <a:rect l="T0" t="T1" r="T2" b="T3"/>
            <a:pathLst>
              <a:path w="1117410" h="2038536">
                <a:moveTo>
                  <a:pt x="98142" y="0"/>
                </a:moveTo>
                <a:cubicBezTo>
                  <a:pt x="661068" y="0"/>
                  <a:pt x="1117410" y="456342"/>
                  <a:pt x="1117410" y="1019268"/>
                </a:cubicBezTo>
                <a:cubicBezTo>
                  <a:pt x="1117410" y="1582194"/>
                  <a:pt x="661068" y="2038536"/>
                  <a:pt x="98142" y="2038536"/>
                </a:cubicBezTo>
                <a:lnTo>
                  <a:pt x="0" y="2033580"/>
                </a:lnTo>
                <a:lnTo>
                  <a:pt x="0" y="4956"/>
                </a:lnTo>
                <a:cubicBezTo>
                  <a:pt x="32279" y="1579"/>
                  <a:pt x="65026" y="0"/>
                  <a:pt x="98142" y="0"/>
                </a:cubicBez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25" name="等腰三角形 7">
            <a:extLst>
              <a:ext uri="{FF2B5EF4-FFF2-40B4-BE49-F238E27FC236}">
                <a16:creationId xmlns:a16="http://schemas.microsoft.com/office/drawing/2014/main" id="{0E4F51B9-4E15-4DF5-8C3D-295F61F91311}"/>
              </a:ext>
            </a:extLst>
          </p:cNvPr>
          <p:cNvSpPr>
            <a:spLocks noChangeArrowheads="1"/>
          </p:cNvSpPr>
          <p:nvPr/>
        </p:nvSpPr>
        <p:spPr bwMode="auto">
          <a:xfrm rot="5400000">
            <a:off x="3810795" y="2851945"/>
            <a:ext cx="250825" cy="109537"/>
          </a:xfrm>
          <a:custGeom>
            <a:avLst/>
            <a:gdLst>
              <a:gd name="T0" fmla="*/ 0 w 468052"/>
              <a:gd name="T1" fmla="*/ 409546 h 409546"/>
              <a:gd name="T2" fmla="*/ 234026 w 468052"/>
              <a:gd name="T3" fmla="*/ 0 h 409546"/>
              <a:gd name="T4" fmla="*/ 468052 w 468052"/>
              <a:gd name="T5" fmla="*/ 409546 h 409546"/>
              <a:gd name="T6" fmla="*/ 0 60000 65536"/>
              <a:gd name="T7" fmla="*/ 0 60000 65536"/>
              <a:gd name="T8" fmla="*/ 0 60000 65536"/>
              <a:gd name="T9" fmla="*/ 0 w 468052"/>
              <a:gd name="T10" fmla="*/ 0 h 409546"/>
              <a:gd name="T11" fmla="*/ 468052 w 468052"/>
              <a:gd name="T12" fmla="*/ 409546 h 409546"/>
            </a:gdLst>
            <a:ahLst/>
            <a:cxnLst>
              <a:cxn ang="T6">
                <a:pos x="T0" y="T1"/>
              </a:cxn>
              <a:cxn ang="T7">
                <a:pos x="T2" y="T3"/>
              </a:cxn>
              <a:cxn ang="T8">
                <a:pos x="T4" y="T5"/>
              </a:cxn>
            </a:cxnLst>
            <a:rect l="T9" t="T10" r="T11" b="T12"/>
            <a:pathLst>
              <a:path w="468052" h="409546">
                <a:moveTo>
                  <a:pt x="0" y="409546"/>
                </a:moveTo>
                <a:lnTo>
                  <a:pt x="234026" y="0"/>
                </a:lnTo>
                <a:lnTo>
                  <a:pt x="468052" y="409546"/>
                </a:lnTo>
              </a:path>
            </a:pathLst>
          </a:custGeom>
          <a:noFill/>
          <a:ln w="57150" cap="flat" cmpd="sng">
            <a:solidFill>
              <a:srgbClr val="FFC000"/>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26" name="圆角矩形 33">
            <a:extLst>
              <a:ext uri="{FF2B5EF4-FFF2-40B4-BE49-F238E27FC236}">
                <a16:creationId xmlns:a16="http://schemas.microsoft.com/office/drawing/2014/main" id="{BC4FEA9B-25E8-46B3-A415-06E2DB907E0F}"/>
              </a:ext>
            </a:extLst>
          </p:cNvPr>
          <p:cNvSpPr>
            <a:spLocks noChangeArrowheads="1"/>
          </p:cNvSpPr>
          <p:nvPr/>
        </p:nvSpPr>
        <p:spPr bwMode="auto">
          <a:xfrm>
            <a:off x="2595564" y="5343526"/>
            <a:ext cx="1862137" cy="576263"/>
          </a:xfrm>
          <a:prstGeom prst="roundRect">
            <a:avLst>
              <a:gd name="adj" fmla="val 50000"/>
            </a:avLst>
          </a:prstGeom>
          <a:gradFill rotWithShape="1">
            <a:gsLst>
              <a:gs pos="0">
                <a:srgbClr val="D4D4D4"/>
              </a:gs>
              <a:gs pos="42000">
                <a:srgbClr val="D4D4D4"/>
              </a:gs>
              <a:gs pos="60999">
                <a:srgbClr val="FFFFFF"/>
              </a:gs>
              <a:gs pos="100000">
                <a:srgbClr val="DDDDDD"/>
              </a:gs>
            </a:gsLst>
            <a:path path="rect">
              <a:fillToRect l="100000" b="10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27" name="圆角矩形 34">
            <a:extLst>
              <a:ext uri="{FF2B5EF4-FFF2-40B4-BE49-F238E27FC236}">
                <a16:creationId xmlns:a16="http://schemas.microsoft.com/office/drawing/2014/main" id="{36CC03B2-BE7D-4EEC-9F4B-9FB6EB9178E0}"/>
              </a:ext>
            </a:extLst>
          </p:cNvPr>
          <p:cNvSpPr>
            <a:spLocks noChangeArrowheads="1"/>
          </p:cNvSpPr>
          <p:nvPr/>
        </p:nvSpPr>
        <p:spPr bwMode="auto">
          <a:xfrm>
            <a:off x="2714626" y="5416550"/>
            <a:ext cx="1647825" cy="446088"/>
          </a:xfrm>
          <a:prstGeom prst="roundRect">
            <a:avLst>
              <a:gd name="adj" fmla="val 50000"/>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28" name="TextBox 35">
            <a:extLst>
              <a:ext uri="{FF2B5EF4-FFF2-40B4-BE49-F238E27FC236}">
                <a16:creationId xmlns:a16="http://schemas.microsoft.com/office/drawing/2014/main" id="{F69BF200-DC38-4C56-B15D-16D9BEEE56A9}"/>
              </a:ext>
            </a:extLst>
          </p:cNvPr>
          <p:cNvSpPr>
            <a:spLocks noChangeArrowheads="1"/>
          </p:cNvSpPr>
          <p:nvPr/>
        </p:nvSpPr>
        <p:spPr bwMode="auto">
          <a:xfrm flipH="1">
            <a:off x="2595564" y="2549525"/>
            <a:ext cx="8651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4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01</a:t>
            </a:r>
            <a:endParaRPr lang="zh-CN" altLang="en-US" sz="4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5129" name="TextBox 36">
            <a:extLst>
              <a:ext uri="{FF2B5EF4-FFF2-40B4-BE49-F238E27FC236}">
                <a16:creationId xmlns:a16="http://schemas.microsoft.com/office/drawing/2014/main" id="{449DD840-4AE5-40BE-8B59-A1FD6D4CC340}"/>
              </a:ext>
            </a:extLst>
          </p:cNvPr>
          <p:cNvSpPr>
            <a:spLocks noChangeArrowheads="1"/>
          </p:cNvSpPr>
          <p:nvPr/>
        </p:nvSpPr>
        <p:spPr bwMode="auto">
          <a:xfrm flipH="1">
            <a:off x="2640013" y="5526089"/>
            <a:ext cx="18145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b="1" i="1" dirty="0">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hlinkClick r:id="rId3" action="ppaction://hlinksldjump"/>
              </a:rPr>
              <a:t>Retail</a:t>
            </a:r>
            <a:endParaRPr lang="zh-CN" altLang="en-US" b="1" i="1" dirty="0">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5130" name="TextBox 37">
            <a:extLst>
              <a:ext uri="{FF2B5EF4-FFF2-40B4-BE49-F238E27FC236}">
                <a16:creationId xmlns:a16="http://schemas.microsoft.com/office/drawing/2014/main" id="{9EA14D4B-4F92-41A6-8889-30A417660B7A}"/>
              </a:ext>
            </a:extLst>
          </p:cNvPr>
          <p:cNvSpPr>
            <a:spLocks noChangeArrowheads="1"/>
          </p:cNvSpPr>
          <p:nvPr/>
        </p:nvSpPr>
        <p:spPr bwMode="auto">
          <a:xfrm>
            <a:off x="2495700" y="4089228"/>
            <a:ext cx="20161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2000" b="1" i="1" dirty="0">
                <a:solidFill>
                  <a:srgbClr val="595959"/>
                </a:solidFill>
                <a:ea typeface="微软雅黑" panose="020B0503020204020204" pitchFamily="34" charset="-122"/>
                <a:sym typeface="Arial" panose="020B0604020202020204" pitchFamily="34" charset="0"/>
              </a:rPr>
              <a:t>Used to i</a:t>
            </a:r>
            <a:r>
              <a:rPr lang="en-US" altLang="zh-CN" sz="2000" b="1" i="1" dirty="0">
                <a:solidFill>
                  <a:srgbClr val="595959"/>
                </a:solidFill>
                <a:ea typeface="微软雅黑" panose="020B0503020204020204" pitchFamily="34" charset="-122"/>
                <a:sym typeface="Arial" panose="020B0604020202020204" pitchFamily="34" charset="0"/>
              </a:rPr>
              <a:t>ncrease</a:t>
            </a:r>
            <a:r>
              <a:rPr lang="en-US" altLang="en-US" sz="2000" b="1" i="1" dirty="0">
                <a:solidFill>
                  <a:srgbClr val="595959"/>
                </a:solidFill>
                <a:ea typeface="微软雅黑" panose="020B0503020204020204" pitchFamily="34" charset="-122"/>
                <a:sym typeface="Arial" panose="020B0604020202020204" pitchFamily="34" charset="0"/>
              </a:rPr>
              <a:t> sales.</a:t>
            </a:r>
            <a:endParaRPr lang="en-US" altLang="en-US" sz="2800" dirty="0"/>
          </a:p>
        </p:txBody>
      </p:sp>
      <p:sp>
        <p:nvSpPr>
          <p:cNvPr id="5131" name="圆角矩形 38">
            <a:extLst>
              <a:ext uri="{FF2B5EF4-FFF2-40B4-BE49-F238E27FC236}">
                <a16:creationId xmlns:a16="http://schemas.microsoft.com/office/drawing/2014/main" id="{CBEEA18A-9448-48EE-BE17-C2DF24C0FF34}"/>
              </a:ext>
            </a:extLst>
          </p:cNvPr>
          <p:cNvSpPr>
            <a:spLocks noChangeArrowheads="1"/>
          </p:cNvSpPr>
          <p:nvPr/>
        </p:nvSpPr>
        <p:spPr bwMode="auto">
          <a:xfrm>
            <a:off x="5087939" y="1557339"/>
            <a:ext cx="2016125" cy="4751387"/>
          </a:xfrm>
          <a:prstGeom prst="roundRect">
            <a:avLst>
              <a:gd name="adj" fmla="val 8606"/>
            </a:avLst>
          </a:pr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pPr algn="ctr"/>
            <a:endParaRPr lang="en-US" altLang="en-US">
              <a:solidFill>
                <a:srgbClr val="FFFFFF"/>
              </a:solidFill>
              <a:latin typeface="Calibri" panose="020F0502020204030204" pitchFamily="34" charset="0"/>
              <a:sym typeface="Calibri" panose="020F0502020204030204" pitchFamily="34" charset="0"/>
            </a:endParaRPr>
          </a:p>
        </p:txBody>
      </p:sp>
      <p:sp>
        <p:nvSpPr>
          <p:cNvPr id="5132" name="椭圆 2">
            <a:extLst>
              <a:ext uri="{FF2B5EF4-FFF2-40B4-BE49-F238E27FC236}">
                <a16:creationId xmlns:a16="http://schemas.microsoft.com/office/drawing/2014/main" id="{550B3616-EC39-4E8E-BF46-0C84DB0B7C74}"/>
              </a:ext>
            </a:extLst>
          </p:cNvPr>
          <p:cNvSpPr>
            <a:spLocks noChangeArrowheads="1"/>
          </p:cNvSpPr>
          <p:nvPr/>
        </p:nvSpPr>
        <p:spPr bwMode="auto">
          <a:xfrm>
            <a:off x="5084763" y="1755775"/>
            <a:ext cx="1166812" cy="2127250"/>
          </a:xfrm>
          <a:custGeom>
            <a:avLst/>
            <a:gdLst>
              <a:gd name="T0" fmla="*/ 0 w 1117410"/>
              <a:gd name="T1" fmla="*/ 0 h 2038536"/>
              <a:gd name="T2" fmla="*/ 1117410 w 1117410"/>
              <a:gd name="T3" fmla="*/ 2038536 h 2038536"/>
            </a:gdLst>
            <a:ahLst/>
            <a:cxnLst/>
            <a:rect l="T0" t="T1" r="T2" b="T3"/>
            <a:pathLst>
              <a:path w="1117410" h="2038536">
                <a:moveTo>
                  <a:pt x="98142" y="0"/>
                </a:moveTo>
                <a:cubicBezTo>
                  <a:pt x="661068" y="0"/>
                  <a:pt x="1117410" y="456342"/>
                  <a:pt x="1117410" y="1019268"/>
                </a:cubicBezTo>
                <a:cubicBezTo>
                  <a:pt x="1117410" y="1582194"/>
                  <a:pt x="661068" y="2038536"/>
                  <a:pt x="98142" y="2038536"/>
                </a:cubicBezTo>
                <a:lnTo>
                  <a:pt x="0" y="2033580"/>
                </a:lnTo>
                <a:lnTo>
                  <a:pt x="0" y="4956"/>
                </a:lnTo>
                <a:cubicBezTo>
                  <a:pt x="32279" y="1579"/>
                  <a:pt x="65026" y="0"/>
                  <a:pt x="98142" y="0"/>
                </a:cubicBezTo>
                <a:close/>
              </a:path>
            </a:pathLst>
          </a:custGeom>
          <a:gradFill rotWithShape="1">
            <a:gsLst>
              <a:gs pos="0">
                <a:srgbClr val="D4D4D4"/>
              </a:gs>
              <a:gs pos="42000">
                <a:srgbClr val="D4D4D4"/>
              </a:gs>
              <a:gs pos="78999">
                <a:srgbClr val="FFFFFF"/>
              </a:gs>
              <a:gs pos="100000">
                <a:srgbClr val="FFFFFF"/>
              </a:gs>
            </a:gsLst>
            <a:path path="rect">
              <a:fillToRect l="100000" b="10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33" name="椭圆 2">
            <a:extLst>
              <a:ext uri="{FF2B5EF4-FFF2-40B4-BE49-F238E27FC236}">
                <a16:creationId xmlns:a16="http://schemas.microsoft.com/office/drawing/2014/main" id="{5A5D606C-AC5A-4EFA-B8E6-41AB568C6A27}"/>
              </a:ext>
            </a:extLst>
          </p:cNvPr>
          <p:cNvSpPr>
            <a:spLocks noChangeArrowheads="1"/>
          </p:cNvSpPr>
          <p:nvPr/>
        </p:nvSpPr>
        <p:spPr bwMode="auto">
          <a:xfrm>
            <a:off x="5097464" y="1839914"/>
            <a:ext cx="1076325" cy="1963737"/>
          </a:xfrm>
          <a:custGeom>
            <a:avLst/>
            <a:gdLst>
              <a:gd name="T0" fmla="*/ 0 w 1117410"/>
              <a:gd name="T1" fmla="*/ 0 h 2038536"/>
              <a:gd name="T2" fmla="*/ 1117410 w 1117410"/>
              <a:gd name="T3" fmla="*/ 2038536 h 2038536"/>
            </a:gdLst>
            <a:ahLst/>
            <a:cxnLst/>
            <a:rect l="T0" t="T1" r="T2" b="T3"/>
            <a:pathLst>
              <a:path w="1117410" h="2038536">
                <a:moveTo>
                  <a:pt x="98142" y="0"/>
                </a:moveTo>
                <a:cubicBezTo>
                  <a:pt x="661068" y="0"/>
                  <a:pt x="1117410" y="456342"/>
                  <a:pt x="1117410" y="1019268"/>
                </a:cubicBezTo>
                <a:cubicBezTo>
                  <a:pt x="1117410" y="1582194"/>
                  <a:pt x="661068" y="2038536"/>
                  <a:pt x="98142" y="2038536"/>
                </a:cubicBezTo>
                <a:lnTo>
                  <a:pt x="0" y="2033580"/>
                </a:lnTo>
                <a:lnTo>
                  <a:pt x="0" y="4956"/>
                </a:lnTo>
                <a:cubicBezTo>
                  <a:pt x="32279" y="1579"/>
                  <a:pt x="65026" y="0"/>
                  <a:pt x="98142" y="0"/>
                </a:cubicBez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34" name="等腰三角形 7">
            <a:extLst>
              <a:ext uri="{FF2B5EF4-FFF2-40B4-BE49-F238E27FC236}">
                <a16:creationId xmlns:a16="http://schemas.microsoft.com/office/drawing/2014/main" id="{504E3589-A4D8-4D61-8F84-69C798697198}"/>
              </a:ext>
            </a:extLst>
          </p:cNvPr>
          <p:cNvSpPr>
            <a:spLocks noChangeArrowheads="1"/>
          </p:cNvSpPr>
          <p:nvPr/>
        </p:nvSpPr>
        <p:spPr bwMode="auto">
          <a:xfrm rot="5400000">
            <a:off x="6384926" y="2851151"/>
            <a:ext cx="250825" cy="111125"/>
          </a:xfrm>
          <a:custGeom>
            <a:avLst/>
            <a:gdLst>
              <a:gd name="T0" fmla="*/ 0 w 468052"/>
              <a:gd name="T1" fmla="*/ 409546 h 409546"/>
              <a:gd name="T2" fmla="*/ 234026 w 468052"/>
              <a:gd name="T3" fmla="*/ 0 h 409546"/>
              <a:gd name="T4" fmla="*/ 468052 w 468052"/>
              <a:gd name="T5" fmla="*/ 409546 h 409546"/>
              <a:gd name="T6" fmla="*/ 0 60000 65536"/>
              <a:gd name="T7" fmla="*/ 0 60000 65536"/>
              <a:gd name="T8" fmla="*/ 0 60000 65536"/>
              <a:gd name="T9" fmla="*/ 0 w 468052"/>
              <a:gd name="T10" fmla="*/ 0 h 409546"/>
              <a:gd name="T11" fmla="*/ 468052 w 468052"/>
              <a:gd name="T12" fmla="*/ 409546 h 409546"/>
            </a:gdLst>
            <a:ahLst/>
            <a:cxnLst>
              <a:cxn ang="T6">
                <a:pos x="T0" y="T1"/>
              </a:cxn>
              <a:cxn ang="T7">
                <a:pos x="T2" y="T3"/>
              </a:cxn>
              <a:cxn ang="T8">
                <a:pos x="T4" y="T5"/>
              </a:cxn>
            </a:cxnLst>
            <a:rect l="T9" t="T10" r="T11" b="T12"/>
            <a:pathLst>
              <a:path w="468052" h="409546">
                <a:moveTo>
                  <a:pt x="0" y="409546"/>
                </a:moveTo>
                <a:lnTo>
                  <a:pt x="234026" y="0"/>
                </a:lnTo>
                <a:lnTo>
                  <a:pt x="468052" y="409546"/>
                </a:lnTo>
              </a:path>
            </a:pathLst>
          </a:custGeom>
          <a:noFill/>
          <a:ln w="57150" cap="flat" cmpd="sng">
            <a:solidFill>
              <a:srgbClr val="FFC000"/>
            </a:solidFill>
            <a:bevel/>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35" name="圆角矩形 42">
            <a:extLst>
              <a:ext uri="{FF2B5EF4-FFF2-40B4-BE49-F238E27FC236}">
                <a16:creationId xmlns:a16="http://schemas.microsoft.com/office/drawing/2014/main" id="{67A93889-0C72-4431-BBBE-2E4D95B389D2}"/>
              </a:ext>
            </a:extLst>
          </p:cNvPr>
          <p:cNvSpPr>
            <a:spLocks noChangeArrowheads="1"/>
          </p:cNvSpPr>
          <p:nvPr/>
        </p:nvSpPr>
        <p:spPr bwMode="auto">
          <a:xfrm>
            <a:off x="5168901" y="5343526"/>
            <a:ext cx="1863725" cy="576263"/>
          </a:xfrm>
          <a:prstGeom prst="roundRect">
            <a:avLst>
              <a:gd name="adj" fmla="val 50000"/>
            </a:avLst>
          </a:prstGeom>
          <a:gradFill rotWithShape="1">
            <a:gsLst>
              <a:gs pos="0">
                <a:srgbClr val="D4D4D4"/>
              </a:gs>
              <a:gs pos="42000">
                <a:srgbClr val="D4D4D4"/>
              </a:gs>
              <a:gs pos="60999">
                <a:srgbClr val="FFFFFF"/>
              </a:gs>
              <a:gs pos="100000">
                <a:srgbClr val="DDDDDD"/>
              </a:gs>
            </a:gsLst>
            <a:path path="rect">
              <a:fillToRect l="100000" b="10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36" name="圆角矩形 43">
            <a:extLst>
              <a:ext uri="{FF2B5EF4-FFF2-40B4-BE49-F238E27FC236}">
                <a16:creationId xmlns:a16="http://schemas.microsoft.com/office/drawing/2014/main" id="{0DB4B0BA-D1C2-481A-B118-E5157DE439EA}"/>
              </a:ext>
            </a:extLst>
          </p:cNvPr>
          <p:cNvSpPr>
            <a:spLocks noChangeArrowheads="1"/>
          </p:cNvSpPr>
          <p:nvPr/>
        </p:nvSpPr>
        <p:spPr bwMode="auto">
          <a:xfrm>
            <a:off x="5289550" y="5416550"/>
            <a:ext cx="1646238" cy="446088"/>
          </a:xfrm>
          <a:prstGeom prst="roundRect">
            <a:avLst>
              <a:gd name="adj" fmla="val 50000"/>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37" name="TextBox 44">
            <a:extLst>
              <a:ext uri="{FF2B5EF4-FFF2-40B4-BE49-F238E27FC236}">
                <a16:creationId xmlns:a16="http://schemas.microsoft.com/office/drawing/2014/main" id="{1A17D9BB-C8AC-43C3-8552-6CDBD4998C80}"/>
              </a:ext>
            </a:extLst>
          </p:cNvPr>
          <p:cNvSpPr>
            <a:spLocks noChangeArrowheads="1"/>
          </p:cNvSpPr>
          <p:nvPr/>
        </p:nvSpPr>
        <p:spPr bwMode="auto">
          <a:xfrm flipH="1">
            <a:off x="5168900" y="2549525"/>
            <a:ext cx="8651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4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02</a:t>
            </a:r>
            <a:endParaRPr lang="zh-CN" altLang="en-US" sz="4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5138" name="TextBox 45">
            <a:extLst>
              <a:ext uri="{FF2B5EF4-FFF2-40B4-BE49-F238E27FC236}">
                <a16:creationId xmlns:a16="http://schemas.microsoft.com/office/drawing/2014/main" id="{404F1598-FC2A-4A26-B125-D44FE6D17E91}"/>
              </a:ext>
            </a:extLst>
          </p:cNvPr>
          <p:cNvSpPr>
            <a:spLocks noChangeArrowheads="1"/>
          </p:cNvSpPr>
          <p:nvPr/>
        </p:nvSpPr>
        <p:spPr bwMode="auto">
          <a:xfrm flipH="1">
            <a:off x="5214938" y="5526089"/>
            <a:ext cx="18145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b="1" i="1" dirty="0">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hlinkClick r:id="rId4" action="ppaction://hlinksldjump"/>
              </a:rPr>
              <a:t>Media</a:t>
            </a:r>
            <a:endParaRPr lang="zh-CN" altLang="en-US" b="1" i="1" dirty="0">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5139" name="TextBox 46">
            <a:extLst>
              <a:ext uri="{FF2B5EF4-FFF2-40B4-BE49-F238E27FC236}">
                <a16:creationId xmlns:a16="http://schemas.microsoft.com/office/drawing/2014/main" id="{53E79BD0-68A2-4A76-A7B3-B1587DA758AA}"/>
              </a:ext>
            </a:extLst>
          </p:cNvPr>
          <p:cNvSpPr>
            <a:spLocks noChangeArrowheads="1"/>
          </p:cNvSpPr>
          <p:nvPr/>
        </p:nvSpPr>
        <p:spPr bwMode="auto">
          <a:xfrm>
            <a:off x="5034423" y="3830907"/>
            <a:ext cx="20931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2000" b="1" i="1" dirty="0">
                <a:solidFill>
                  <a:srgbClr val="595959"/>
                </a:solidFill>
                <a:ea typeface="微软雅黑" panose="020B0503020204020204" pitchFamily="34" charset="-122"/>
                <a:sym typeface="Arial" panose="020B0604020202020204" pitchFamily="34" charset="0"/>
              </a:rPr>
              <a:t>Used to improve customer experience.</a:t>
            </a:r>
            <a:endParaRPr lang="en-US" altLang="en-US" sz="2000" b="1" i="1" dirty="0">
              <a:solidFill>
                <a:srgbClr val="595959"/>
              </a:solidFill>
              <a:ea typeface="微软雅黑" panose="020B0503020204020204" pitchFamily="34" charset="-122"/>
            </a:endParaRPr>
          </a:p>
        </p:txBody>
      </p:sp>
      <p:sp>
        <p:nvSpPr>
          <p:cNvPr id="5140" name="圆角矩形 47">
            <a:extLst>
              <a:ext uri="{FF2B5EF4-FFF2-40B4-BE49-F238E27FC236}">
                <a16:creationId xmlns:a16="http://schemas.microsoft.com/office/drawing/2014/main" id="{D9780A90-0A63-4D7C-A1A6-73DB5BA49104}"/>
              </a:ext>
            </a:extLst>
          </p:cNvPr>
          <p:cNvSpPr>
            <a:spLocks noChangeArrowheads="1"/>
          </p:cNvSpPr>
          <p:nvPr/>
        </p:nvSpPr>
        <p:spPr bwMode="auto">
          <a:xfrm>
            <a:off x="7662864" y="1557339"/>
            <a:ext cx="2016125" cy="4751387"/>
          </a:xfrm>
          <a:prstGeom prst="roundRect">
            <a:avLst>
              <a:gd name="adj" fmla="val 8606"/>
            </a:avLst>
          </a:prstGeom>
          <a:solidFill>
            <a:srgbClr val="F2F2F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pPr algn="ctr"/>
            <a:endParaRPr lang="en-US" altLang="en-US">
              <a:solidFill>
                <a:srgbClr val="FFFFFF"/>
              </a:solidFill>
              <a:latin typeface="Calibri" panose="020F0502020204030204" pitchFamily="34" charset="0"/>
              <a:sym typeface="Calibri" panose="020F0502020204030204" pitchFamily="34" charset="0"/>
            </a:endParaRPr>
          </a:p>
        </p:txBody>
      </p:sp>
      <p:sp>
        <p:nvSpPr>
          <p:cNvPr id="5141" name="椭圆 2">
            <a:extLst>
              <a:ext uri="{FF2B5EF4-FFF2-40B4-BE49-F238E27FC236}">
                <a16:creationId xmlns:a16="http://schemas.microsoft.com/office/drawing/2014/main" id="{69E3273D-43BB-48EE-9FE4-F17D54CF6BBC}"/>
              </a:ext>
            </a:extLst>
          </p:cNvPr>
          <p:cNvSpPr>
            <a:spLocks noChangeArrowheads="1"/>
          </p:cNvSpPr>
          <p:nvPr/>
        </p:nvSpPr>
        <p:spPr bwMode="auto">
          <a:xfrm>
            <a:off x="7659689" y="1755775"/>
            <a:ext cx="1165225" cy="2127250"/>
          </a:xfrm>
          <a:custGeom>
            <a:avLst/>
            <a:gdLst>
              <a:gd name="T0" fmla="*/ 0 w 1117410"/>
              <a:gd name="T1" fmla="*/ 0 h 2038536"/>
              <a:gd name="T2" fmla="*/ 1117410 w 1117410"/>
              <a:gd name="T3" fmla="*/ 2038536 h 2038536"/>
            </a:gdLst>
            <a:ahLst/>
            <a:cxnLst/>
            <a:rect l="T0" t="T1" r="T2" b="T3"/>
            <a:pathLst>
              <a:path w="1117410" h="2038536">
                <a:moveTo>
                  <a:pt x="98142" y="0"/>
                </a:moveTo>
                <a:cubicBezTo>
                  <a:pt x="661068" y="0"/>
                  <a:pt x="1117410" y="456342"/>
                  <a:pt x="1117410" y="1019268"/>
                </a:cubicBezTo>
                <a:cubicBezTo>
                  <a:pt x="1117410" y="1582194"/>
                  <a:pt x="661068" y="2038536"/>
                  <a:pt x="98142" y="2038536"/>
                </a:cubicBezTo>
                <a:lnTo>
                  <a:pt x="0" y="2033580"/>
                </a:lnTo>
                <a:lnTo>
                  <a:pt x="0" y="4956"/>
                </a:lnTo>
                <a:cubicBezTo>
                  <a:pt x="32279" y="1579"/>
                  <a:pt x="65026" y="0"/>
                  <a:pt x="98142" y="0"/>
                </a:cubicBezTo>
                <a:close/>
              </a:path>
            </a:pathLst>
          </a:custGeom>
          <a:gradFill rotWithShape="1">
            <a:gsLst>
              <a:gs pos="0">
                <a:srgbClr val="D4D4D4"/>
              </a:gs>
              <a:gs pos="42000">
                <a:srgbClr val="D4D4D4"/>
              </a:gs>
              <a:gs pos="78999">
                <a:srgbClr val="FFFFFF"/>
              </a:gs>
              <a:gs pos="100000">
                <a:srgbClr val="FFFFFF"/>
              </a:gs>
            </a:gsLst>
            <a:path path="rect">
              <a:fillToRect l="100000" b="10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42" name="椭圆 2">
            <a:extLst>
              <a:ext uri="{FF2B5EF4-FFF2-40B4-BE49-F238E27FC236}">
                <a16:creationId xmlns:a16="http://schemas.microsoft.com/office/drawing/2014/main" id="{464159D6-47EB-4E86-BCF2-BA401AE13B7A}"/>
              </a:ext>
            </a:extLst>
          </p:cNvPr>
          <p:cNvSpPr>
            <a:spLocks noChangeArrowheads="1"/>
          </p:cNvSpPr>
          <p:nvPr/>
        </p:nvSpPr>
        <p:spPr bwMode="auto">
          <a:xfrm>
            <a:off x="7670801" y="1839914"/>
            <a:ext cx="1076325" cy="1963737"/>
          </a:xfrm>
          <a:custGeom>
            <a:avLst/>
            <a:gdLst>
              <a:gd name="T0" fmla="*/ 0 w 1117410"/>
              <a:gd name="T1" fmla="*/ 0 h 2038536"/>
              <a:gd name="T2" fmla="*/ 1117410 w 1117410"/>
              <a:gd name="T3" fmla="*/ 2038536 h 2038536"/>
            </a:gdLst>
            <a:ahLst/>
            <a:cxnLst/>
            <a:rect l="T0" t="T1" r="T2" b="T3"/>
            <a:pathLst>
              <a:path w="1117410" h="2038536">
                <a:moveTo>
                  <a:pt x="98142" y="0"/>
                </a:moveTo>
                <a:cubicBezTo>
                  <a:pt x="661068" y="0"/>
                  <a:pt x="1117410" y="456342"/>
                  <a:pt x="1117410" y="1019268"/>
                </a:cubicBezTo>
                <a:cubicBezTo>
                  <a:pt x="1117410" y="1582194"/>
                  <a:pt x="661068" y="2038536"/>
                  <a:pt x="98142" y="2038536"/>
                </a:cubicBezTo>
                <a:lnTo>
                  <a:pt x="0" y="2033580"/>
                </a:lnTo>
                <a:lnTo>
                  <a:pt x="0" y="4956"/>
                </a:lnTo>
                <a:cubicBezTo>
                  <a:pt x="32279" y="1579"/>
                  <a:pt x="65026" y="0"/>
                  <a:pt x="98142" y="0"/>
                </a:cubicBezTo>
                <a:close/>
              </a:path>
            </a:pathLst>
          </a:cu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43" name="圆角矩形 51">
            <a:extLst>
              <a:ext uri="{FF2B5EF4-FFF2-40B4-BE49-F238E27FC236}">
                <a16:creationId xmlns:a16="http://schemas.microsoft.com/office/drawing/2014/main" id="{39A893AA-E933-45F3-8B44-827CBF0F9EFA}"/>
              </a:ext>
            </a:extLst>
          </p:cNvPr>
          <p:cNvSpPr>
            <a:spLocks noChangeArrowheads="1"/>
          </p:cNvSpPr>
          <p:nvPr/>
        </p:nvSpPr>
        <p:spPr bwMode="auto">
          <a:xfrm>
            <a:off x="7743825" y="5343526"/>
            <a:ext cx="1862138" cy="576263"/>
          </a:xfrm>
          <a:prstGeom prst="roundRect">
            <a:avLst>
              <a:gd name="adj" fmla="val 50000"/>
            </a:avLst>
          </a:prstGeom>
          <a:gradFill rotWithShape="1">
            <a:gsLst>
              <a:gs pos="0">
                <a:srgbClr val="D4D4D4"/>
              </a:gs>
              <a:gs pos="42000">
                <a:srgbClr val="D4D4D4"/>
              </a:gs>
              <a:gs pos="60999">
                <a:srgbClr val="FFFFFF"/>
              </a:gs>
              <a:gs pos="100000">
                <a:srgbClr val="DDDDDD"/>
              </a:gs>
            </a:gsLst>
            <a:path path="rect">
              <a:fillToRect l="100000" b="10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44" name="圆角矩形 52">
            <a:extLst>
              <a:ext uri="{FF2B5EF4-FFF2-40B4-BE49-F238E27FC236}">
                <a16:creationId xmlns:a16="http://schemas.microsoft.com/office/drawing/2014/main" id="{E6D703CD-C1BB-425B-B73C-92D3F6F646C5}"/>
              </a:ext>
            </a:extLst>
          </p:cNvPr>
          <p:cNvSpPr>
            <a:spLocks noChangeArrowheads="1"/>
          </p:cNvSpPr>
          <p:nvPr/>
        </p:nvSpPr>
        <p:spPr bwMode="auto">
          <a:xfrm>
            <a:off x="7864475" y="5416550"/>
            <a:ext cx="1646238" cy="446088"/>
          </a:xfrm>
          <a:prstGeom prst="roundRect">
            <a:avLst>
              <a:gd name="adj" fmla="val 50000"/>
            </a:avLst>
          </a:prstGeom>
          <a:solidFill>
            <a:srgbClr val="FFC00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b="1" i="1">
              <a:solidFill>
                <a:srgbClr val="FFFFFF"/>
              </a:solidFill>
              <a:latin typeface="Calibri" panose="020F0502020204030204" pitchFamily="34" charset="0"/>
              <a:sym typeface="微软雅黑" panose="020B0503020204020204" pitchFamily="34" charset="-122"/>
            </a:endParaRPr>
          </a:p>
        </p:txBody>
      </p:sp>
      <p:sp>
        <p:nvSpPr>
          <p:cNvPr id="5145" name="TextBox 53">
            <a:extLst>
              <a:ext uri="{FF2B5EF4-FFF2-40B4-BE49-F238E27FC236}">
                <a16:creationId xmlns:a16="http://schemas.microsoft.com/office/drawing/2014/main" id="{3C3C67CB-1A2B-4E7E-A67A-2D0F02BBA010}"/>
              </a:ext>
            </a:extLst>
          </p:cNvPr>
          <p:cNvSpPr>
            <a:spLocks noChangeArrowheads="1"/>
          </p:cNvSpPr>
          <p:nvPr/>
        </p:nvSpPr>
        <p:spPr bwMode="auto">
          <a:xfrm flipH="1">
            <a:off x="7743825" y="2549525"/>
            <a:ext cx="8651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sz="4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03</a:t>
            </a:r>
            <a:endParaRPr lang="zh-CN" altLang="en-US" sz="4400" b="1" i="1">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5146" name="TextBox 54">
            <a:extLst>
              <a:ext uri="{FF2B5EF4-FFF2-40B4-BE49-F238E27FC236}">
                <a16:creationId xmlns:a16="http://schemas.microsoft.com/office/drawing/2014/main" id="{B363FCFA-E215-4A36-92F0-B1A0C4D3F07F}"/>
              </a:ext>
            </a:extLst>
          </p:cNvPr>
          <p:cNvSpPr>
            <a:spLocks noChangeArrowheads="1"/>
          </p:cNvSpPr>
          <p:nvPr/>
        </p:nvSpPr>
        <p:spPr bwMode="auto">
          <a:xfrm flipH="1">
            <a:off x="7788275" y="5526089"/>
            <a:ext cx="18161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pPr>
            <a:r>
              <a:rPr lang="en-US" altLang="en-US" b="1" i="1" dirty="0">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rPr>
              <a:t>Others</a:t>
            </a:r>
            <a:endParaRPr lang="zh-CN" altLang="en-US" b="1" i="1" dirty="0">
              <a:solidFill>
                <a:srgbClr val="984807"/>
              </a:solidFill>
              <a:latin typeface="Arial Rounded MT Bold" panose="020F0704030504030204" pitchFamily="34" charset="0"/>
              <a:ea typeface="微软雅黑" panose="020B0503020204020204" pitchFamily="34" charset="-122"/>
              <a:sym typeface="Times New Roman" panose="02020603050405020304" pitchFamily="18" charset="0"/>
            </a:endParaRPr>
          </a:p>
        </p:txBody>
      </p:sp>
      <p:sp>
        <p:nvSpPr>
          <p:cNvPr id="5147" name="TextBox 55">
            <a:extLst>
              <a:ext uri="{FF2B5EF4-FFF2-40B4-BE49-F238E27FC236}">
                <a16:creationId xmlns:a16="http://schemas.microsoft.com/office/drawing/2014/main" id="{99B5CDA7-F4E2-4EEC-BF65-5527AF63E827}"/>
              </a:ext>
            </a:extLst>
          </p:cNvPr>
          <p:cNvSpPr>
            <a:spLocks noChangeArrowheads="1"/>
          </p:cNvSpPr>
          <p:nvPr/>
        </p:nvSpPr>
        <p:spPr bwMode="auto">
          <a:xfrm>
            <a:off x="7688262" y="4055522"/>
            <a:ext cx="20161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2000" b="1" i="1" dirty="0">
                <a:solidFill>
                  <a:srgbClr val="595959"/>
                </a:solidFill>
                <a:ea typeface="微软雅黑" panose="020B0503020204020204" pitchFamily="34" charset="-122"/>
                <a:sym typeface="Arial" panose="020B0604020202020204" pitchFamily="34" charset="0"/>
              </a:rPr>
              <a:t>Used to find similar users for further use.</a:t>
            </a:r>
            <a:endParaRPr lang="en-US" altLang="en-US" sz="2000" b="1" i="1" dirty="0">
              <a:solidFill>
                <a:srgbClr val="595959"/>
              </a:solidFill>
              <a:ea typeface="微软雅黑" panose="020B0503020204020204" pitchFamily="34" charset="-122"/>
            </a:endParaRPr>
          </a:p>
        </p:txBody>
      </p:sp>
      <p:sp>
        <p:nvSpPr>
          <p:cNvPr id="5148" name="TextBox 56">
            <a:extLst>
              <a:ext uri="{FF2B5EF4-FFF2-40B4-BE49-F238E27FC236}">
                <a16:creationId xmlns:a16="http://schemas.microsoft.com/office/drawing/2014/main" id="{E2BB1C33-A09F-480B-A9FB-102F12C5B275}"/>
              </a:ext>
            </a:extLst>
          </p:cNvPr>
          <p:cNvSpPr>
            <a:spLocks noChangeArrowheads="1"/>
          </p:cNvSpPr>
          <p:nvPr/>
        </p:nvSpPr>
        <p:spPr bwMode="auto">
          <a:xfrm>
            <a:off x="2784476" y="404814"/>
            <a:ext cx="6588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3600" b="1" i="1" dirty="0">
                <a:solidFill>
                  <a:srgbClr val="3F3F3F"/>
                </a:solidFill>
                <a:latin typeface="Arial Rounded MT Bold" panose="020F0704030504030204" pitchFamily="34" charset="0"/>
                <a:ea typeface="微软雅黑" panose="020B0503020204020204" pitchFamily="34" charset="-122"/>
                <a:sym typeface="Times New Roman" panose="02020603050405020304" pitchFamily="18" charset="0"/>
              </a:rPr>
              <a:t>Broadly Use</a:t>
            </a:r>
          </a:p>
        </p:txBody>
      </p:sp>
    </p:spTree>
  </p:cSld>
  <p:clrMapOvr>
    <a:masterClrMapping/>
  </p:clrMapOvr>
  <p:transition spd="slow">
    <p:cover/>
  </p:transition>
</p:sld>
</file>

<file path=ppt/theme/theme1.xml><?xml version="1.0" encoding="utf-8"?>
<a:theme xmlns:a="http://schemas.openxmlformats.org/drawingml/2006/main" name="模板从 www.mysoeasy.com 下载">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0.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73</TotalTime>
  <Words>1386</Words>
  <Application>Microsoft Office PowerPoint</Application>
  <PresentationFormat>Widescreen</PresentationFormat>
  <Paragraphs>276</Paragraphs>
  <Slides>25</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方正兰亭细黑_GBK</vt:lpstr>
      <vt:lpstr>Agency FB</vt:lpstr>
      <vt:lpstr>Arial</vt:lpstr>
      <vt:lpstr>Arial Narrow</vt:lpstr>
      <vt:lpstr>Arial Rounded MT Bold</vt:lpstr>
      <vt:lpstr>Calibri</vt:lpstr>
      <vt:lpstr>Calibri Light</vt:lpstr>
      <vt:lpstr>Courier New</vt:lpstr>
      <vt:lpstr>Wingdings</vt:lpstr>
      <vt:lpstr>模板从 www.mysoeasy.com 下载</vt:lpstr>
      <vt:lpstr>Large-Scale 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Materials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Large-Scale Recommendation</dc:title>
  <dc:creator>mengli hua</dc:creator>
  <cp:lastModifiedBy>mengli hua</cp:lastModifiedBy>
  <cp:revision>16</cp:revision>
  <dcterms:created xsi:type="dcterms:W3CDTF">2019-02-13T17:42:03Z</dcterms:created>
  <dcterms:modified xsi:type="dcterms:W3CDTF">2019-02-18T19:27:55Z</dcterms:modified>
</cp:coreProperties>
</file>